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3.xml" ContentType="application/vnd.openxmlformats-officedocument.presentationml.notesSlide+xml"/>
  <Override PartName="/ppt/slideLayouts/slideLayout10.xml" ContentType="application/vnd.openxmlformats-officedocument.presentationml.slideLayout+xml"/>
  <Default Extension="vml" ContentType="application/vnd.openxmlformats-officedocument.vmlDrawing"/>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Default Extension="bin" ContentType="application/vnd.openxmlformats-officedocument.oleObject"/>
  <Override PartName="/ppt/notesSlides/notesSlide3.xml" ContentType="application/vnd.openxmlformats-officedocument.presentationml.notesSlide+xml"/>
  <Override PartName="/ppt/slides/slide3.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77" r:id="rId1"/>
  </p:sldMasterIdLst>
  <p:notesMasterIdLst>
    <p:notesMasterId r:id="rId15"/>
  </p:notesMasterIdLst>
  <p:handoutMasterIdLst>
    <p:handoutMasterId r:id="rId16"/>
  </p:handoutMasterIdLst>
  <p:sldIdLst>
    <p:sldId id="335" r:id="rId2"/>
    <p:sldId id="426" r:id="rId3"/>
    <p:sldId id="260" r:id="rId4"/>
    <p:sldId id="308" r:id="rId5"/>
    <p:sldId id="429" r:id="rId6"/>
    <p:sldId id="430" r:id="rId7"/>
    <p:sldId id="404" r:id="rId8"/>
    <p:sldId id="428" r:id="rId9"/>
    <p:sldId id="437" r:id="rId10"/>
    <p:sldId id="438" r:id="rId11"/>
    <p:sldId id="439" r:id="rId12"/>
    <p:sldId id="388" r:id="rId13"/>
    <p:sldId id="427" r:id="rId14"/>
  </p:sldIdLst>
  <p:sldSz cx="9144000" cy="6858000" type="screen4x3"/>
  <p:notesSz cx="7010400" cy="92964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CCECFF"/>
    <a:srgbClr val="FFCCFF"/>
    <a:srgbClr val="000000"/>
    <a:srgbClr val="5F5F5F"/>
    <a:srgbClr val="FF3300"/>
    <a:srgbClr val="99FF99"/>
    <a:srgbClr val="99FF33"/>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horzBarState="maximized">
    <p:restoredLeft sz="17884" autoAdjust="0"/>
    <p:restoredTop sz="94660" autoAdjust="0"/>
  </p:normalViewPr>
  <p:slideViewPr>
    <p:cSldViewPr>
      <p:cViewPr>
        <p:scale>
          <a:sx n="51" d="100"/>
          <a:sy n="51" d="100"/>
        </p:scale>
        <p:origin x="-1116" y="-750"/>
      </p:cViewPr>
      <p:guideLst>
        <p:guide orient="horz" pos="2208"/>
        <p:guide pos="1968"/>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348"/>
    </p:cViewPr>
  </p:sorterViewPr>
  <p:notesViewPr>
    <p:cSldViewPr>
      <p:cViewPr>
        <p:scale>
          <a:sx n="75" d="100"/>
          <a:sy n="75" d="100"/>
        </p:scale>
        <p:origin x="-648" y="450"/>
      </p:cViewPr>
      <p:guideLst>
        <p:guide orient="horz" pos="2929"/>
        <p:guide pos="2208"/>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rawings/_rels/vmlDrawing1.vml.rels><?xml version="1.0" encoding="UTF-8" standalone="yes"?>
<Relationships xmlns="http://schemas.openxmlformats.org/package/2006/relationships"><Relationship Id="rId2" Type="http://schemas.openxmlformats.org/officeDocument/2006/relationships/image" Target="../media/image2.wmf"/><Relationship Id="rId1" Type="http://schemas.openxmlformats.org/officeDocument/2006/relationships/image" Target="../media/image1.e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3.wmf"/></Relationships>
</file>

<file path=ppt/drawings/_rels/vmlDrawing3.vml.rels><?xml version="1.0" encoding="UTF-8" standalone="yes"?>
<Relationships xmlns="http://schemas.openxmlformats.org/package/2006/relationships"><Relationship Id="rId1" Type="http://schemas.openxmlformats.org/officeDocument/2006/relationships/image" Target="../media/image4.emf"/></Relationships>
</file>

<file path=ppt/drawings/_rels/vmlDrawing4.vml.rels><?xml version="1.0" encoding="UTF-8" standalone="yes"?>
<Relationships xmlns="http://schemas.openxmlformats.org/package/2006/relationships"><Relationship Id="rId1" Type="http://schemas.openxmlformats.org/officeDocument/2006/relationships/image" Target="../media/image5.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54978" name="Rectangle 2"/>
          <p:cNvSpPr>
            <a:spLocks noGrp="1" noChangeArrowheads="1"/>
          </p:cNvSpPr>
          <p:nvPr>
            <p:ph type="hdr" sz="quarter"/>
          </p:nvPr>
        </p:nvSpPr>
        <p:spPr bwMode="auto">
          <a:xfrm>
            <a:off x="0" y="0"/>
            <a:ext cx="3038475" cy="465138"/>
          </a:xfrm>
          <a:prstGeom prst="rect">
            <a:avLst/>
          </a:prstGeom>
          <a:noFill/>
          <a:ln w="9525">
            <a:noFill/>
            <a:miter lim="800000"/>
            <a:headEnd/>
            <a:tailEnd/>
          </a:ln>
          <a:effectLst/>
        </p:spPr>
        <p:txBody>
          <a:bodyPr vert="horz" wrap="square" lIns="92857" tIns="46429" rIns="92857" bIns="46429" numCol="1" anchor="t" anchorCtr="0" compatLnSpc="1">
            <a:prstTxWarp prst="textNoShape">
              <a:avLst/>
            </a:prstTxWarp>
          </a:bodyPr>
          <a:lstStyle>
            <a:lvl1pPr algn="l" defTabSz="928688" eaLnBrk="0" hangingPunct="0">
              <a:defRPr sz="1200"/>
            </a:lvl1pPr>
          </a:lstStyle>
          <a:p>
            <a:pPr>
              <a:defRPr/>
            </a:pPr>
            <a:endParaRPr lang="en-US"/>
          </a:p>
        </p:txBody>
      </p:sp>
      <p:sp>
        <p:nvSpPr>
          <p:cNvPr id="254979" name="Rectangle 3"/>
          <p:cNvSpPr>
            <a:spLocks noGrp="1" noChangeArrowheads="1"/>
          </p:cNvSpPr>
          <p:nvPr>
            <p:ph type="dt" sz="quarter" idx="1"/>
          </p:nvPr>
        </p:nvSpPr>
        <p:spPr bwMode="auto">
          <a:xfrm>
            <a:off x="3971925" y="0"/>
            <a:ext cx="3038475" cy="465138"/>
          </a:xfrm>
          <a:prstGeom prst="rect">
            <a:avLst/>
          </a:prstGeom>
          <a:noFill/>
          <a:ln w="9525">
            <a:noFill/>
            <a:miter lim="800000"/>
            <a:headEnd/>
            <a:tailEnd/>
          </a:ln>
          <a:effectLst/>
        </p:spPr>
        <p:txBody>
          <a:bodyPr vert="horz" wrap="square" lIns="92857" tIns="46429" rIns="92857" bIns="46429" numCol="1" anchor="t" anchorCtr="0" compatLnSpc="1">
            <a:prstTxWarp prst="textNoShape">
              <a:avLst/>
            </a:prstTxWarp>
          </a:bodyPr>
          <a:lstStyle>
            <a:lvl1pPr algn="r" defTabSz="928688" eaLnBrk="0" hangingPunct="0">
              <a:defRPr sz="1200"/>
            </a:lvl1pPr>
          </a:lstStyle>
          <a:p>
            <a:pPr>
              <a:defRPr/>
            </a:pPr>
            <a:endParaRPr lang="en-US"/>
          </a:p>
        </p:txBody>
      </p:sp>
      <p:sp>
        <p:nvSpPr>
          <p:cNvPr id="254980" name="Rectangle 4"/>
          <p:cNvSpPr>
            <a:spLocks noGrp="1" noChangeArrowheads="1"/>
          </p:cNvSpPr>
          <p:nvPr>
            <p:ph type="ftr" sz="quarter" idx="2"/>
          </p:nvPr>
        </p:nvSpPr>
        <p:spPr bwMode="auto">
          <a:xfrm>
            <a:off x="0" y="8831263"/>
            <a:ext cx="3038475" cy="465137"/>
          </a:xfrm>
          <a:prstGeom prst="rect">
            <a:avLst/>
          </a:prstGeom>
          <a:noFill/>
          <a:ln w="9525">
            <a:noFill/>
            <a:miter lim="800000"/>
            <a:headEnd/>
            <a:tailEnd/>
          </a:ln>
          <a:effectLst/>
        </p:spPr>
        <p:txBody>
          <a:bodyPr vert="horz" wrap="square" lIns="92857" tIns="46429" rIns="92857" bIns="46429" numCol="1" anchor="b" anchorCtr="0" compatLnSpc="1">
            <a:prstTxWarp prst="textNoShape">
              <a:avLst/>
            </a:prstTxWarp>
          </a:bodyPr>
          <a:lstStyle>
            <a:lvl1pPr algn="l" defTabSz="928688" eaLnBrk="0" hangingPunct="0">
              <a:defRPr sz="1200"/>
            </a:lvl1pPr>
          </a:lstStyle>
          <a:p>
            <a:pPr>
              <a:defRPr/>
            </a:pPr>
            <a:r>
              <a:rPr lang="en-US"/>
              <a:t>From Hawken, Pettersson, Mootz, and Anderson (2005). Copyright by The Guilford Press. Permission to reproduce this handout is granted to purchasers of the DVD for personal use only (see License to Reproduce Downloadable Files for details).</a:t>
            </a:r>
          </a:p>
        </p:txBody>
      </p:sp>
      <p:sp>
        <p:nvSpPr>
          <p:cNvPr id="254981" name="Rectangle 5"/>
          <p:cNvSpPr>
            <a:spLocks noGrp="1" noChangeArrowheads="1"/>
          </p:cNvSpPr>
          <p:nvPr>
            <p:ph type="sldNum" sz="quarter" idx="3"/>
          </p:nvPr>
        </p:nvSpPr>
        <p:spPr bwMode="auto">
          <a:xfrm>
            <a:off x="3971925" y="8831263"/>
            <a:ext cx="3038475" cy="465137"/>
          </a:xfrm>
          <a:prstGeom prst="rect">
            <a:avLst/>
          </a:prstGeom>
          <a:noFill/>
          <a:ln w="9525">
            <a:noFill/>
            <a:miter lim="800000"/>
            <a:headEnd/>
            <a:tailEnd/>
          </a:ln>
          <a:effectLst/>
        </p:spPr>
        <p:txBody>
          <a:bodyPr vert="horz" wrap="square" lIns="92857" tIns="46429" rIns="92857" bIns="46429" numCol="1" anchor="b" anchorCtr="0" compatLnSpc="1">
            <a:prstTxWarp prst="textNoShape">
              <a:avLst/>
            </a:prstTxWarp>
          </a:bodyPr>
          <a:lstStyle>
            <a:lvl1pPr algn="r" defTabSz="928688" eaLnBrk="0" hangingPunct="0">
              <a:defRPr sz="1200"/>
            </a:lvl1pPr>
          </a:lstStyle>
          <a:p>
            <a:pPr>
              <a:defRPr/>
            </a:pPr>
            <a:fld id="{8CC2B697-20D4-4B83-8BCA-A01385FE103D}"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media/image2.wmf>
</file>

<file path=ppt/media/image3.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6562" name="Rectangle 2"/>
          <p:cNvSpPr>
            <a:spLocks noGrp="1" noChangeArrowheads="1"/>
          </p:cNvSpPr>
          <p:nvPr>
            <p:ph type="hdr" sz="quarter"/>
          </p:nvPr>
        </p:nvSpPr>
        <p:spPr bwMode="auto">
          <a:xfrm>
            <a:off x="0" y="0"/>
            <a:ext cx="3038475" cy="465138"/>
          </a:xfrm>
          <a:prstGeom prst="rect">
            <a:avLst/>
          </a:prstGeom>
          <a:noFill/>
          <a:ln w="12700">
            <a:noFill/>
            <a:miter lim="800000"/>
            <a:headEnd type="none" w="sm" len="sm"/>
            <a:tailEnd type="none" w="sm" len="sm"/>
          </a:ln>
          <a:effectLst/>
        </p:spPr>
        <p:txBody>
          <a:bodyPr vert="horz" wrap="square" lIns="92857" tIns="46429" rIns="92857" bIns="46429" numCol="1" anchor="t" anchorCtr="0" compatLnSpc="1">
            <a:prstTxWarp prst="textNoShape">
              <a:avLst/>
            </a:prstTxWarp>
          </a:bodyPr>
          <a:lstStyle>
            <a:lvl1pPr algn="l" defTabSz="928688" eaLnBrk="0" hangingPunct="0">
              <a:defRPr sz="1200">
                <a:latin typeface="Times New Roman" pitchFamily="18" charset="0"/>
              </a:defRPr>
            </a:lvl1pPr>
          </a:lstStyle>
          <a:p>
            <a:pPr>
              <a:defRPr/>
            </a:pPr>
            <a:endParaRPr lang="en-US"/>
          </a:p>
        </p:txBody>
      </p:sp>
      <p:sp>
        <p:nvSpPr>
          <p:cNvPr id="66563" name="Rectangle 3"/>
          <p:cNvSpPr>
            <a:spLocks noGrp="1" noChangeArrowheads="1"/>
          </p:cNvSpPr>
          <p:nvPr>
            <p:ph type="dt" idx="1"/>
          </p:nvPr>
        </p:nvSpPr>
        <p:spPr bwMode="auto">
          <a:xfrm>
            <a:off x="3971925" y="0"/>
            <a:ext cx="3038475" cy="465138"/>
          </a:xfrm>
          <a:prstGeom prst="rect">
            <a:avLst/>
          </a:prstGeom>
          <a:noFill/>
          <a:ln w="12700">
            <a:noFill/>
            <a:miter lim="800000"/>
            <a:headEnd type="none" w="sm" len="sm"/>
            <a:tailEnd type="none" w="sm" len="sm"/>
          </a:ln>
          <a:effectLst/>
        </p:spPr>
        <p:txBody>
          <a:bodyPr vert="horz" wrap="square" lIns="92857" tIns="46429" rIns="92857" bIns="46429" numCol="1" anchor="t" anchorCtr="0" compatLnSpc="1">
            <a:prstTxWarp prst="textNoShape">
              <a:avLst/>
            </a:prstTxWarp>
          </a:bodyPr>
          <a:lstStyle>
            <a:lvl1pPr algn="r" defTabSz="928688" eaLnBrk="0" hangingPunct="0">
              <a:defRPr sz="1200">
                <a:latin typeface="Times New Roman" pitchFamily="18" charset="0"/>
              </a:defRPr>
            </a:lvl1pPr>
          </a:lstStyle>
          <a:p>
            <a:pPr>
              <a:defRPr/>
            </a:pPr>
            <a:endParaRPr lang="en-US"/>
          </a:p>
        </p:txBody>
      </p:sp>
      <p:sp>
        <p:nvSpPr>
          <p:cNvPr id="13316" name="Rectangle 4"/>
          <p:cNvSpPr>
            <a:spLocks noGrp="1" noRot="1" noChangeAspect="1" noChangeArrowheads="1" noTextEdit="1"/>
          </p:cNvSpPr>
          <p:nvPr>
            <p:ph type="sldImg" idx="2"/>
          </p:nvPr>
        </p:nvSpPr>
        <p:spPr bwMode="auto">
          <a:xfrm>
            <a:off x="1182688" y="698500"/>
            <a:ext cx="4646612" cy="3484563"/>
          </a:xfrm>
          <a:prstGeom prst="rect">
            <a:avLst/>
          </a:prstGeom>
          <a:noFill/>
          <a:ln w="9525">
            <a:solidFill>
              <a:srgbClr val="000000"/>
            </a:solidFill>
            <a:miter lim="800000"/>
            <a:headEnd/>
            <a:tailEnd/>
          </a:ln>
        </p:spPr>
      </p:sp>
      <p:sp>
        <p:nvSpPr>
          <p:cNvPr id="66565" name="Rectangle 5"/>
          <p:cNvSpPr>
            <a:spLocks noGrp="1" noChangeArrowheads="1"/>
          </p:cNvSpPr>
          <p:nvPr>
            <p:ph type="body" sz="quarter" idx="3"/>
          </p:nvPr>
        </p:nvSpPr>
        <p:spPr bwMode="auto">
          <a:xfrm>
            <a:off x="935038" y="4416425"/>
            <a:ext cx="5140325" cy="4181475"/>
          </a:xfrm>
          <a:prstGeom prst="rect">
            <a:avLst/>
          </a:prstGeom>
          <a:noFill/>
          <a:ln w="12700">
            <a:noFill/>
            <a:miter lim="800000"/>
            <a:headEnd type="none" w="sm" len="sm"/>
            <a:tailEnd type="none" w="sm" len="sm"/>
          </a:ln>
          <a:effectLst/>
        </p:spPr>
        <p:txBody>
          <a:bodyPr vert="horz" wrap="square" lIns="92857" tIns="46429" rIns="92857" bIns="46429" numCol="1" anchor="t" anchorCtr="0" compatLnSpc="1">
            <a:prstTxWarp prst="textNoShape">
              <a:avLst/>
            </a:prstTxWarp>
          </a:bodyPr>
          <a:lstStyle/>
          <a:p>
            <a:pPr lvl="0"/>
            <a:r>
              <a:rPr lang="en-US" noProof="0" smtClean="0"/>
              <a:t>Click to edit Master text styles</a:t>
            </a:r>
          </a:p>
          <a:p>
            <a:pPr lvl="0"/>
            <a:r>
              <a:rPr lang="en-US" noProof="0" smtClean="0"/>
              <a:t>Second level</a:t>
            </a:r>
          </a:p>
          <a:p>
            <a:pPr lvl="0"/>
            <a:r>
              <a:rPr lang="en-US" noProof="0" smtClean="0"/>
              <a:t>Third level</a:t>
            </a:r>
          </a:p>
          <a:p>
            <a:pPr lvl="0"/>
            <a:r>
              <a:rPr lang="en-US" noProof="0" smtClean="0"/>
              <a:t>Fourth level</a:t>
            </a:r>
          </a:p>
          <a:p>
            <a:pPr lvl="0"/>
            <a:r>
              <a:rPr lang="en-US" noProof="0" smtClean="0"/>
              <a:t>Fifth level</a:t>
            </a:r>
          </a:p>
        </p:txBody>
      </p:sp>
      <p:sp>
        <p:nvSpPr>
          <p:cNvPr id="66566" name="Rectangle 6"/>
          <p:cNvSpPr>
            <a:spLocks noGrp="1" noChangeArrowheads="1"/>
          </p:cNvSpPr>
          <p:nvPr>
            <p:ph type="ftr" sz="quarter" idx="4"/>
          </p:nvPr>
        </p:nvSpPr>
        <p:spPr bwMode="auto">
          <a:xfrm>
            <a:off x="0" y="8831263"/>
            <a:ext cx="3038475" cy="465137"/>
          </a:xfrm>
          <a:prstGeom prst="rect">
            <a:avLst/>
          </a:prstGeom>
          <a:noFill/>
          <a:ln w="12700">
            <a:noFill/>
            <a:miter lim="800000"/>
            <a:headEnd type="none" w="sm" len="sm"/>
            <a:tailEnd type="none" w="sm" len="sm"/>
          </a:ln>
          <a:effectLst/>
        </p:spPr>
        <p:txBody>
          <a:bodyPr vert="horz" wrap="square" lIns="92857" tIns="46429" rIns="92857" bIns="46429" numCol="1" anchor="b" anchorCtr="0" compatLnSpc="1">
            <a:prstTxWarp prst="textNoShape">
              <a:avLst/>
            </a:prstTxWarp>
          </a:bodyPr>
          <a:lstStyle>
            <a:lvl1pPr algn="l" defTabSz="928688" eaLnBrk="0" hangingPunct="0">
              <a:defRPr sz="1200">
                <a:latin typeface="Times New Roman" pitchFamily="18" charset="0"/>
              </a:defRPr>
            </a:lvl1pPr>
          </a:lstStyle>
          <a:p>
            <a:pPr>
              <a:defRPr/>
            </a:pPr>
            <a:r>
              <a:rPr lang="en-US"/>
              <a:t>From Hawken, Pettersson, Mootz, and Anderson (2005). Copyright by The Guilford Press. Permission to reproduce this handout is granted to purchasers of the DVD for personal use only (see License to Reproduce Downloadable Files for details).</a:t>
            </a:r>
          </a:p>
        </p:txBody>
      </p:sp>
      <p:sp>
        <p:nvSpPr>
          <p:cNvPr id="66567" name="Rectangle 7"/>
          <p:cNvSpPr>
            <a:spLocks noGrp="1" noChangeArrowheads="1"/>
          </p:cNvSpPr>
          <p:nvPr>
            <p:ph type="sldNum" sz="quarter" idx="5"/>
          </p:nvPr>
        </p:nvSpPr>
        <p:spPr bwMode="auto">
          <a:xfrm>
            <a:off x="3971925" y="8831263"/>
            <a:ext cx="3038475" cy="465137"/>
          </a:xfrm>
          <a:prstGeom prst="rect">
            <a:avLst/>
          </a:prstGeom>
          <a:noFill/>
          <a:ln w="12700">
            <a:noFill/>
            <a:miter lim="800000"/>
            <a:headEnd type="none" w="sm" len="sm"/>
            <a:tailEnd type="none" w="sm" len="sm"/>
          </a:ln>
          <a:effectLst/>
        </p:spPr>
        <p:txBody>
          <a:bodyPr vert="horz" wrap="square" lIns="92857" tIns="46429" rIns="92857" bIns="46429" numCol="1" anchor="b" anchorCtr="0" compatLnSpc="1">
            <a:prstTxWarp prst="textNoShape">
              <a:avLst/>
            </a:prstTxWarp>
          </a:bodyPr>
          <a:lstStyle>
            <a:lvl1pPr algn="r" defTabSz="928688" eaLnBrk="0" hangingPunct="0">
              <a:defRPr sz="1200">
                <a:latin typeface="Times New Roman" pitchFamily="18" charset="0"/>
              </a:defRPr>
            </a:lvl1pPr>
          </a:lstStyle>
          <a:p>
            <a:pPr>
              <a:defRPr/>
            </a:pPr>
            <a:fld id="{652F5196-B115-4B88-BABE-4664339ED540}" type="slidenum">
              <a:rPr lang="en-US"/>
              <a:pPr>
                <a:defRPr/>
              </a:pPr>
              <a:t>‹#›</a:t>
            </a:fld>
            <a:endParaRPr lang="en-US"/>
          </a:p>
        </p:txBody>
      </p:sp>
    </p:spTree>
  </p:cSld>
  <p:clrMap bg1="lt1" tx1="dk1" bg2="lt2" tx2="dk2" accent1="accent1" accent2="accent2" accent3="accent3" accent4="accent4" accent5="accent5" accent6="accent6" hlink="hlink" folHlink="folHlink"/>
  <p:hf hdr="0" dt="0"/>
  <p:notesStyle>
    <a:lvl1pPr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1pPr>
    <a:lvl2pPr marL="742950" indent="-28575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2pPr>
    <a:lvl3pPr marL="1143000" indent="-2286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3pPr>
    <a:lvl4pPr marL="1600200" indent="-2286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4pPr>
    <a:lvl5pPr marL="2057400" indent="-228600" algn="l" rtl="0" eaLnBrk="0" fontAlgn="base" hangingPunct="0">
      <a:spcBef>
        <a:spcPct val="30000"/>
      </a:spcBef>
      <a:spcAft>
        <a:spcPct val="0"/>
      </a:spcAft>
      <a:defRPr kumimoji="1"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16386" name="Rectangle 7"/>
          <p:cNvSpPr>
            <a:spLocks noGrp="1" noChangeArrowheads="1"/>
          </p:cNvSpPr>
          <p:nvPr>
            <p:ph type="sldNum" sz="quarter" idx="5"/>
          </p:nvPr>
        </p:nvSpPr>
        <p:spPr>
          <a:noFill/>
        </p:spPr>
        <p:txBody>
          <a:bodyPr/>
          <a:lstStyle/>
          <a:p>
            <a:fld id="{BACA1F39-B6A0-4481-A607-2692184E1480}" type="slidenum">
              <a:rPr lang="en-US" smtClean="0"/>
              <a:pPr/>
              <a:t>1</a:t>
            </a:fld>
            <a:endParaRPr lang="en-US" smtClean="0"/>
          </a:p>
        </p:txBody>
      </p:sp>
      <p:sp>
        <p:nvSpPr>
          <p:cNvPr id="16387" name="Rectangle 2"/>
          <p:cNvSpPr>
            <a:spLocks noGrp="1" noRot="1" noChangeAspect="1" noChangeArrowheads="1" noTextEdit="1"/>
          </p:cNvSpPr>
          <p:nvPr>
            <p:ph type="sldImg"/>
          </p:nvPr>
        </p:nvSpPr>
        <p:spPr>
          <a:ln/>
        </p:spPr>
      </p:sp>
      <p:sp>
        <p:nvSpPr>
          <p:cNvPr id="16388"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5921"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65922" name="Rectangle 7"/>
          <p:cNvSpPr>
            <a:spLocks noGrp="1" noChangeArrowheads="1"/>
          </p:cNvSpPr>
          <p:nvPr>
            <p:ph type="sldNum" sz="quarter" idx="5"/>
          </p:nvPr>
        </p:nvSpPr>
        <p:spPr>
          <a:noFill/>
        </p:spPr>
        <p:txBody>
          <a:bodyPr/>
          <a:lstStyle/>
          <a:p>
            <a:fld id="{B5A82436-A7B0-4AED-BD96-0B9876B0901E}" type="slidenum">
              <a:rPr lang="en-US" smtClean="0"/>
              <a:pPr/>
              <a:t>10</a:t>
            </a:fld>
            <a:endParaRPr lang="en-US" smtClean="0"/>
          </a:p>
        </p:txBody>
      </p:sp>
      <p:sp>
        <p:nvSpPr>
          <p:cNvPr id="465923" name="Rectangle 2"/>
          <p:cNvSpPr>
            <a:spLocks noGrp="1" noRot="1" noChangeAspect="1" noChangeArrowheads="1" noTextEdit="1"/>
          </p:cNvSpPr>
          <p:nvPr>
            <p:ph type="sldImg"/>
          </p:nvPr>
        </p:nvSpPr>
        <p:spPr>
          <a:ln/>
        </p:spPr>
      </p:sp>
      <p:sp>
        <p:nvSpPr>
          <p:cNvPr id="465924"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7969"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67970" name="Rectangle 7"/>
          <p:cNvSpPr>
            <a:spLocks noGrp="1" noChangeArrowheads="1"/>
          </p:cNvSpPr>
          <p:nvPr>
            <p:ph type="sldNum" sz="quarter" idx="5"/>
          </p:nvPr>
        </p:nvSpPr>
        <p:spPr>
          <a:noFill/>
        </p:spPr>
        <p:txBody>
          <a:bodyPr/>
          <a:lstStyle/>
          <a:p>
            <a:fld id="{781497B4-F1B1-4F66-826B-CA19DA35176B}" type="slidenum">
              <a:rPr lang="en-US" smtClean="0"/>
              <a:pPr/>
              <a:t>11</a:t>
            </a:fld>
            <a:endParaRPr lang="en-US" smtClean="0"/>
          </a:p>
        </p:txBody>
      </p:sp>
      <p:sp>
        <p:nvSpPr>
          <p:cNvPr id="467971" name="Rectangle 2"/>
          <p:cNvSpPr>
            <a:spLocks noGrp="1" noRot="1" noChangeAspect="1" noChangeArrowheads="1" noTextEdit="1"/>
          </p:cNvSpPr>
          <p:nvPr>
            <p:ph type="sldImg"/>
          </p:nvPr>
        </p:nvSpPr>
        <p:spPr>
          <a:ln/>
        </p:spPr>
      </p:sp>
      <p:sp>
        <p:nvSpPr>
          <p:cNvPr id="467972"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0017"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70018" name="Rectangle 7"/>
          <p:cNvSpPr>
            <a:spLocks noGrp="1" noChangeArrowheads="1"/>
          </p:cNvSpPr>
          <p:nvPr>
            <p:ph type="sldNum" sz="quarter" idx="5"/>
          </p:nvPr>
        </p:nvSpPr>
        <p:spPr>
          <a:noFill/>
        </p:spPr>
        <p:txBody>
          <a:bodyPr/>
          <a:lstStyle/>
          <a:p>
            <a:fld id="{E0AE7DC3-C4F8-432B-B987-37A79DE2D5B9}" type="slidenum">
              <a:rPr lang="en-US" smtClean="0"/>
              <a:pPr/>
              <a:t>12</a:t>
            </a:fld>
            <a:endParaRPr lang="en-US" smtClean="0"/>
          </a:p>
        </p:txBody>
      </p:sp>
      <p:sp>
        <p:nvSpPr>
          <p:cNvPr id="470019" name="Rectangle 2"/>
          <p:cNvSpPr>
            <a:spLocks noGrp="1" noRot="1" noChangeAspect="1" noChangeArrowheads="1" noTextEdit="1"/>
          </p:cNvSpPr>
          <p:nvPr>
            <p:ph type="sldImg"/>
          </p:nvPr>
        </p:nvSpPr>
        <p:spPr>
          <a:ln/>
        </p:spPr>
      </p:sp>
      <p:sp>
        <p:nvSpPr>
          <p:cNvPr id="470020"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2065"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72066" name="Rectangle 7"/>
          <p:cNvSpPr>
            <a:spLocks noGrp="1" noChangeArrowheads="1"/>
          </p:cNvSpPr>
          <p:nvPr>
            <p:ph type="sldNum" sz="quarter" idx="5"/>
          </p:nvPr>
        </p:nvSpPr>
        <p:spPr>
          <a:noFill/>
        </p:spPr>
        <p:txBody>
          <a:bodyPr/>
          <a:lstStyle/>
          <a:p>
            <a:fld id="{A332664B-5463-4D32-AA2B-8DB2715B4602}" type="slidenum">
              <a:rPr lang="en-US" smtClean="0"/>
              <a:pPr/>
              <a:t>13</a:t>
            </a:fld>
            <a:endParaRPr lang="en-US" smtClean="0"/>
          </a:p>
        </p:txBody>
      </p:sp>
      <p:sp>
        <p:nvSpPr>
          <p:cNvPr id="472067" name="Rectangle 2"/>
          <p:cNvSpPr>
            <a:spLocks noGrp="1" noRot="1" noChangeAspect="1" noChangeArrowheads="1" noTextEdit="1"/>
          </p:cNvSpPr>
          <p:nvPr>
            <p:ph type="sldImg"/>
          </p:nvPr>
        </p:nvSpPr>
        <p:spPr>
          <a:ln/>
        </p:spPr>
      </p:sp>
      <p:sp>
        <p:nvSpPr>
          <p:cNvPr id="472068"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6465"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46466" name="Rectangle 7"/>
          <p:cNvSpPr>
            <a:spLocks noGrp="1" noChangeArrowheads="1"/>
          </p:cNvSpPr>
          <p:nvPr>
            <p:ph type="sldNum" sz="quarter" idx="5"/>
          </p:nvPr>
        </p:nvSpPr>
        <p:spPr>
          <a:noFill/>
        </p:spPr>
        <p:txBody>
          <a:bodyPr/>
          <a:lstStyle/>
          <a:p>
            <a:fld id="{C0D4A5E4-FCC9-4EBC-8F85-F6E5CC1435DC}" type="slidenum">
              <a:rPr lang="en-US" smtClean="0"/>
              <a:pPr/>
              <a:t>2</a:t>
            </a:fld>
            <a:endParaRPr lang="en-US" smtClean="0"/>
          </a:p>
        </p:txBody>
      </p:sp>
      <p:sp>
        <p:nvSpPr>
          <p:cNvPr id="446467" name="Rectangle 2"/>
          <p:cNvSpPr>
            <a:spLocks noGrp="1" noRot="1" noChangeAspect="1" noChangeArrowheads="1" noTextEdit="1"/>
          </p:cNvSpPr>
          <p:nvPr>
            <p:ph type="sldImg"/>
          </p:nvPr>
        </p:nvSpPr>
        <p:spPr>
          <a:ln/>
        </p:spPr>
      </p:sp>
      <p:sp>
        <p:nvSpPr>
          <p:cNvPr id="446468"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8513"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48514" name="Rectangle 7"/>
          <p:cNvSpPr>
            <a:spLocks noGrp="1" noChangeArrowheads="1"/>
          </p:cNvSpPr>
          <p:nvPr>
            <p:ph type="sldNum" sz="quarter" idx="5"/>
          </p:nvPr>
        </p:nvSpPr>
        <p:spPr>
          <a:noFill/>
        </p:spPr>
        <p:txBody>
          <a:bodyPr/>
          <a:lstStyle/>
          <a:p>
            <a:fld id="{E55F2E41-A7E4-4F63-8206-9D36B8071AFA}" type="slidenum">
              <a:rPr lang="en-US" smtClean="0"/>
              <a:pPr/>
              <a:t>3</a:t>
            </a:fld>
            <a:endParaRPr lang="en-US" smtClean="0"/>
          </a:p>
        </p:txBody>
      </p:sp>
      <p:sp>
        <p:nvSpPr>
          <p:cNvPr id="448515" name="Rectangle 2"/>
          <p:cNvSpPr>
            <a:spLocks noGrp="1" noRot="1" noChangeAspect="1" noChangeArrowheads="1" noTextEdit="1"/>
          </p:cNvSpPr>
          <p:nvPr>
            <p:ph type="sldImg"/>
          </p:nvPr>
        </p:nvSpPr>
        <p:spPr>
          <a:ln/>
        </p:spPr>
      </p:sp>
      <p:sp>
        <p:nvSpPr>
          <p:cNvPr id="448516" name="Rectangle 3"/>
          <p:cNvSpPr>
            <a:spLocks noGrp="1" noChangeArrowheads="1"/>
          </p:cNvSpPr>
          <p:nvPr>
            <p:ph type="body" idx="1"/>
          </p:nvPr>
        </p:nvSpPr>
        <p:spPr>
          <a:noFill/>
          <a:ln w="9525"/>
        </p:spPr>
        <p:txBody>
          <a:bodyPr/>
          <a:lstStyle/>
          <a:p>
            <a:pPr marL="228600" indent="-228600">
              <a:lnSpc>
                <a:spcPct val="80000"/>
              </a:lnSpc>
              <a:buFontTx/>
              <a:buAutoNum type="arabicParenR"/>
            </a:pPr>
            <a:r>
              <a:rPr lang="en-US" sz="800" smtClean="0"/>
              <a:t>Student recommended for BEP by Teacher, parent, other school personnel?</a:t>
            </a:r>
          </a:p>
          <a:p>
            <a:pPr marL="228600" indent="-228600">
              <a:lnSpc>
                <a:spcPct val="80000"/>
              </a:lnSpc>
              <a:buFontTx/>
              <a:buAutoNum type="arabicParenR"/>
            </a:pPr>
            <a:r>
              <a:rPr lang="en-US" sz="800" smtClean="0"/>
              <a:t> Prior to BEP implementation- meeting with Counselor, parent and student</a:t>
            </a:r>
          </a:p>
          <a:p>
            <a:pPr marL="228600" indent="-228600">
              <a:lnSpc>
                <a:spcPct val="80000"/>
              </a:lnSpc>
            </a:pPr>
            <a:r>
              <a:rPr lang="en-US" sz="800" smtClean="0"/>
              <a:t>   Go over expectations for each party (parent, school, and student)</a:t>
            </a:r>
          </a:p>
          <a:p>
            <a:pPr marL="228600" indent="-228600">
              <a:lnSpc>
                <a:spcPct val="80000"/>
              </a:lnSpc>
            </a:pPr>
            <a:r>
              <a:rPr lang="en-US" sz="800" smtClean="0"/>
              <a:t>   Set goal</a:t>
            </a:r>
          </a:p>
          <a:p>
            <a:pPr marL="228600" indent="-228600">
              <a:lnSpc>
                <a:spcPct val="80000"/>
              </a:lnSpc>
            </a:pPr>
            <a:r>
              <a:rPr lang="en-US" sz="800" smtClean="0"/>
              <a:t>    Sometimes contract is signed (I don’t know if you this was ever used Kelly)</a:t>
            </a:r>
          </a:p>
          <a:p>
            <a:pPr marL="228600" indent="-228600">
              <a:lnSpc>
                <a:spcPct val="80000"/>
              </a:lnSpc>
            </a:pPr>
            <a:r>
              <a:rPr lang="en-US" sz="800" smtClean="0"/>
              <a:t>3) BEP Implemented</a:t>
            </a:r>
          </a:p>
          <a:p>
            <a:pPr marL="228600" indent="-228600">
              <a:lnSpc>
                <a:spcPct val="80000"/>
              </a:lnSpc>
            </a:pPr>
            <a:r>
              <a:rPr lang="en-US" sz="800" smtClean="0"/>
              <a:t>4) Morning check-in</a:t>
            </a:r>
          </a:p>
          <a:p>
            <a:pPr marL="228600" indent="-228600">
              <a:lnSpc>
                <a:spcPct val="80000"/>
              </a:lnSpc>
            </a:pPr>
            <a:r>
              <a:rPr lang="en-US" sz="800" smtClean="0"/>
              <a:t>	What did you check for?  Pencil, binder, agenda, BEP form from day before</a:t>
            </a:r>
          </a:p>
          <a:p>
            <a:pPr marL="228600" indent="-228600">
              <a:lnSpc>
                <a:spcPct val="80000"/>
              </a:lnSpc>
            </a:pPr>
            <a:r>
              <a:rPr lang="en-US" sz="800" smtClean="0"/>
              <a:t>	Gave students supplies if they did not have them to help them be successful</a:t>
            </a:r>
          </a:p>
          <a:p>
            <a:pPr marL="228600" indent="-228600">
              <a:lnSpc>
                <a:spcPct val="80000"/>
              </a:lnSpc>
            </a:pPr>
            <a:r>
              <a:rPr lang="en-US" sz="800" smtClean="0"/>
              <a:t>	BEP Daily progress report given (can flip to next slide to show)</a:t>
            </a:r>
          </a:p>
          <a:p>
            <a:pPr marL="228600" indent="-228600">
              <a:lnSpc>
                <a:spcPct val="80000"/>
              </a:lnSpc>
            </a:pPr>
            <a:r>
              <a:rPr lang="en-US" sz="800" smtClean="0"/>
              <a:t>Teacher Feedback</a:t>
            </a:r>
          </a:p>
          <a:p>
            <a:pPr marL="228600" indent="-228600">
              <a:lnSpc>
                <a:spcPct val="80000"/>
              </a:lnSpc>
            </a:pPr>
            <a:r>
              <a:rPr lang="en-US" sz="800" smtClean="0"/>
              <a:t>	Student carries card to teachers</a:t>
            </a:r>
          </a:p>
          <a:p>
            <a:pPr marL="228600" indent="-228600">
              <a:lnSpc>
                <a:spcPct val="80000"/>
              </a:lnSpc>
            </a:pPr>
            <a:r>
              <a:rPr lang="en-US" sz="800" smtClean="0"/>
              <a:t>	Teachers have been trained to provide some sort of positive interaction upon 	receiving the card</a:t>
            </a:r>
          </a:p>
          <a:p>
            <a:pPr marL="228600" indent="-228600">
              <a:lnSpc>
                <a:spcPct val="80000"/>
              </a:lnSpc>
            </a:pPr>
            <a:r>
              <a:rPr lang="en-US" sz="800" smtClean="0"/>
              <a:t>	-Teachers have also been trained not to use the system as punishment- no 	nagging</a:t>
            </a:r>
          </a:p>
          <a:p>
            <a:pPr marL="228600" indent="-228600">
              <a:lnSpc>
                <a:spcPct val="80000"/>
              </a:lnSpc>
            </a:pPr>
            <a:r>
              <a:rPr lang="en-US" sz="800" smtClean="0"/>
              <a:t>Afternoon check-out</a:t>
            </a:r>
          </a:p>
          <a:p>
            <a:pPr marL="228600" indent="-228600">
              <a:lnSpc>
                <a:spcPct val="80000"/>
              </a:lnSpc>
            </a:pPr>
            <a:r>
              <a:rPr lang="en-US" sz="800" smtClean="0"/>
              <a:t>	BEP coordinator checks for goal</a:t>
            </a:r>
          </a:p>
          <a:p>
            <a:pPr marL="228600" indent="-228600">
              <a:lnSpc>
                <a:spcPct val="80000"/>
              </a:lnSpc>
            </a:pPr>
            <a:r>
              <a:rPr lang="en-US" sz="800" smtClean="0"/>
              <a:t>	Reinforcement for checking out (High 5)</a:t>
            </a:r>
          </a:p>
          <a:p>
            <a:pPr marL="228600" indent="-228600">
              <a:lnSpc>
                <a:spcPct val="80000"/>
              </a:lnSpc>
            </a:pPr>
            <a:r>
              <a:rPr lang="en-US" sz="800" smtClean="0"/>
              <a:t>	Bigger reinforcement for checking out and meeting goal (snack)</a:t>
            </a:r>
          </a:p>
          <a:p>
            <a:pPr marL="228600" indent="-228600">
              <a:lnSpc>
                <a:spcPct val="80000"/>
              </a:lnSpc>
            </a:pPr>
            <a:r>
              <a:rPr lang="en-US" sz="800" smtClean="0"/>
              <a:t>Parent Feedback</a:t>
            </a:r>
          </a:p>
          <a:p>
            <a:pPr marL="228600" indent="-228600">
              <a:lnSpc>
                <a:spcPct val="80000"/>
              </a:lnSpc>
            </a:pPr>
            <a:r>
              <a:rPr lang="en-US" sz="800" smtClean="0"/>
              <a:t>	Send home- student gets feedback from parent</a:t>
            </a:r>
          </a:p>
          <a:p>
            <a:pPr marL="228600" indent="-228600">
              <a:lnSpc>
                <a:spcPct val="80000"/>
              </a:lnSpc>
            </a:pPr>
            <a:r>
              <a:rPr lang="en-US" sz="800" smtClean="0"/>
              <a:t>	Student brings back form signed the next day</a:t>
            </a:r>
          </a:p>
          <a:p>
            <a:pPr marL="228600" indent="-228600">
              <a:lnSpc>
                <a:spcPct val="80000"/>
              </a:lnSpc>
            </a:pPr>
            <a:endParaRPr lang="en-US" sz="800" smtClean="0"/>
          </a:p>
          <a:p>
            <a:pPr marL="228600" indent="-228600">
              <a:lnSpc>
                <a:spcPct val="80000"/>
              </a:lnSpc>
            </a:pPr>
            <a:r>
              <a:rPr lang="en-US" sz="800" smtClean="0"/>
              <a:t>BEP Coordinator Summarizes Data for Decision Making</a:t>
            </a:r>
          </a:p>
          <a:p>
            <a:pPr marL="228600" indent="-228600">
              <a:lnSpc>
                <a:spcPct val="80000"/>
              </a:lnSpc>
            </a:pPr>
            <a:r>
              <a:rPr lang="en-US" sz="800" smtClean="0"/>
              <a:t>	Using Quattro pro Spread sheet program- graphs data</a:t>
            </a:r>
          </a:p>
          <a:p>
            <a:pPr marL="228600" indent="-228600">
              <a:lnSpc>
                <a:spcPct val="80000"/>
              </a:lnSpc>
            </a:pPr>
            <a:endParaRPr lang="en-US" sz="800" smtClean="0"/>
          </a:p>
          <a:p>
            <a:pPr marL="228600" indent="-228600">
              <a:lnSpc>
                <a:spcPct val="80000"/>
              </a:lnSpc>
            </a:pPr>
            <a:r>
              <a:rPr lang="en-US" sz="800" smtClean="0"/>
              <a:t>Weekly BEP Meeting</a:t>
            </a:r>
          </a:p>
          <a:p>
            <a:pPr marL="228600" indent="-228600">
              <a:lnSpc>
                <a:spcPct val="80000"/>
              </a:lnSpc>
            </a:pPr>
            <a:r>
              <a:rPr lang="en-US" sz="800" smtClean="0"/>
              <a:t>	½ hour to assess progress</a:t>
            </a:r>
          </a:p>
          <a:p>
            <a:pPr marL="228600" indent="-228600">
              <a:lnSpc>
                <a:spcPct val="80000"/>
              </a:lnSpc>
            </a:pPr>
            <a:r>
              <a:rPr lang="en-US" sz="800" smtClean="0"/>
              <a:t>	who attends meeting</a:t>
            </a:r>
          </a:p>
          <a:p>
            <a:pPr marL="228600" indent="-228600">
              <a:lnSpc>
                <a:spcPct val="80000"/>
              </a:lnSpc>
            </a:pPr>
            <a:r>
              <a:rPr lang="en-US" sz="800" smtClean="0"/>
              <a:t>	decisions made in meeting</a:t>
            </a:r>
          </a:p>
          <a:p>
            <a:pPr marL="228600" indent="-228600">
              <a:lnSpc>
                <a:spcPct val="80000"/>
              </a:lnSpc>
            </a:pPr>
            <a:r>
              <a:rPr lang="en-US" sz="800" smtClean="0"/>
              <a:t>	</a:t>
            </a:r>
          </a:p>
          <a:p>
            <a:pPr marL="228600" indent="-228600">
              <a:lnSpc>
                <a:spcPct val="80000"/>
              </a:lnSpc>
            </a:pPr>
            <a:r>
              <a:rPr lang="en-US" sz="800" smtClean="0"/>
              <a:t>	</a:t>
            </a:r>
          </a:p>
          <a:p>
            <a:pPr marL="228600" indent="-228600">
              <a:lnSpc>
                <a:spcPct val="80000"/>
              </a:lnSpc>
              <a:buFontTx/>
              <a:buAutoNum type="arabicParenR"/>
            </a:pPr>
            <a:endParaRPr lang="en-US" sz="800" smtClean="0"/>
          </a:p>
          <a:p>
            <a:pPr marL="228600" indent="-228600">
              <a:lnSpc>
                <a:spcPct val="80000"/>
              </a:lnSpc>
              <a:buFontTx/>
              <a:buAutoNum type="arabicParenR"/>
            </a:pPr>
            <a:endParaRPr lang="en-US" sz="800"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2609"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52610" name="Rectangle 7"/>
          <p:cNvSpPr>
            <a:spLocks noGrp="1" noChangeArrowheads="1"/>
          </p:cNvSpPr>
          <p:nvPr>
            <p:ph type="sldNum" sz="quarter" idx="5"/>
          </p:nvPr>
        </p:nvSpPr>
        <p:spPr>
          <a:noFill/>
        </p:spPr>
        <p:txBody>
          <a:bodyPr/>
          <a:lstStyle/>
          <a:p>
            <a:fld id="{A5F2A87C-B677-4D3A-B225-95A8EA02B7F5}" type="slidenum">
              <a:rPr lang="en-US" smtClean="0"/>
              <a:pPr/>
              <a:t>4</a:t>
            </a:fld>
            <a:endParaRPr lang="en-US" smtClean="0"/>
          </a:p>
        </p:txBody>
      </p:sp>
      <p:sp>
        <p:nvSpPr>
          <p:cNvPr id="452611" name="Rectangle 2"/>
          <p:cNvSpPr>
            <a:spLocks noGrp="1" noRot="1" noChangeAspect="1" noChangeArrowheads="1" noTextEdit="1"/>
          </p:cNvSpPr>
          <p:nvPr>
            <p:ph type="sldImg"/>
          </p:nvPr>
        </p:nvSpPr>
        <p:spPr>
          <a:ln/>
        </p:spPr>
      </p:sp>
      <p:sp>
        <p:nvSpPr>
          <p:cNvPr id="452612" name="Rectangle 3"/>
          <p:cNvSpPr>
            <a:spLocks noGrp="1" noChangeArrowheads="1"/>
          </p:cNvSpPr>
          <p:nvPr>
            <p:ph type="body" idx="1"/>
          </p:nvPr>
        </p:nvSpPr>
        <p:spPr>
          <a:noFill/>
          <a:ln w="9525"/>
        </p:spPr>
        <p:txBody>
          <a:bodyPr/>
          <a:lstStyle/>
          <a:p>
            <a:r>
              <a:rPr lang="en-US" smtClean="0"/>
              <a:t>Periods (block schedule) along the top</a:t>
            </a:r>
          </a:p>
          <a:p>
            <a:r>
              <a:rPr lang="en-US" smtClean="0"/>
              <a:t>Goals (along the side) are the school-wide expectations (may need to be individualized for some students)</a:t>
            </a:r>
          </a:p>
          <a:p>
            <a:endParaRPr lang="en-US" smtClean="0"/>
          </a:p>
          <a:p>
            <a:r>
              <a:rPr lang="en-US" smtClean="0"/>
              <a:t>Rankings – 2 = followed expectation, 1 = so- so, 0 = did not meet expectation</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3633"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53634" name="Rectangle 7"/>
          <p:cNvSpPr>
            <a:spLocks noGrp="1" noChangeArrowheads="1"/>
          </p:cNvSpPr>
          <p:nvPr>
            <p:ph type="sldNum" sz="quarter" idx="5"/>
          </p:nvPr>
        </p:nvSpPr>
        <p:spPr>
          <a:noFill/>
        </p:spPr>
        <p:txBody>
          <a:bodyPr/>
          <a:lstStyle/>
          <a:p>
            <a:fld id="{58F15848-E541-4E4F-8909-3E9122EA371C}" type="slidenum">
              <a:rPr lang="en-US" smtClean="0"/>
              <a:pPr/>
              <a:t>5</a:t>
            </a:fld>
            <a:endParaRPr lang="en-US" smtClean="0"/>
          </a:p>
        </p:txBody>
      </p:sp>
      <p:sp>
        <p:nvSpPr>
          <p:cNvPr id="453635" name="Rectangle 2"/>
          <p:cNvSpPr>
            <a:spLocks noGrp="1" noRot="1" noChangeAspect="1" noChangeArrowheads="1" noTextEdit="1"/>
          </p:cNvSpPr>
          <p:nvPr>
            <p:ph type="sldImg"/>
          </p:nvPr>
        </p:nvSpPr>
        <p:spPr>
          <a:ln/>
        </p:spPr>
      </p:sp>
      <p:sp>
        <p:nvSpPr>
          <p:cNvPr id="453636"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5681"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55682" name="Rectangle 7"/>
          <p:cNvSpPr>
            <a:spLocks noGrp="1" noChangeArrowheads="1"/>
          </p:cNvSpPr>
          <p:nvPr>
            <p:ph type="sldNum" sz="quarter" idx="5"/>
          </p:nvPr>
        </p:nvSpPr>
        <p:spPr>
          <a:noFill/>
        </p:spPr>
        <p:txBody>
          <a:bodyPr/>
          <a:lstStyle/>
          <a:p>
            <a:fld id="{D6B4A089-C888-47BA-99E7-727B6E222559}" type="slidenum">
              <a:rPr lang="en-US" smtClean="0"/>
              <a:pPr/>
              <a:t>6</a:t>
            </a:fld>
            <a:endParaRPr lang="en-US" smtClean="0"/>
          </a:p>
        </p:txBody>
      </p:sp>
      <p:sp>
        <p:nvSpPr>
          <p:cNvPr id="455683" name="Rectangle 2"/>
          <p:cNvSpPr>
            <a:spLocks noGrp="1" noRot="1" noChangeAspect="1" noChangeArrowheads="1" noTextEdit="1"/>
          </p:cNvSpPr>
          <p:nvPr>
            <p:ph type="sldImg"/>
          </p:nvPr>
        </p:nvSpPr>
        <p:spPr>
          <a:ln/>
        </p:spPr>
      </p:sp>
      <p:sp>
        <p:nvSpPr>
          <p:cNvPr id="455684"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7729"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57730" name="Rectangle 7"/>
          <p:cNvSpPr>
            <a:spLocks noGrp="1" noChangeArrowheads="1"/>
          </p:cNvSpPr>
          <p:nvPr>
            <p:ph type="sldNum" sz="quarter" idx="5"/>
          </p:nvPr>
        </p:nvSpPr>
        <p:spPr>
          <a:noFill/>
        </p:spPr>
        <p:txBody>
          <a:bodyPr/>
          <a:lstStyle/>
          <a:p>
            <a:fld id="{98F0874D-1474-4599-9694-E5C6BFFED91C}" type="slidenum">
              <a:rPr lang="en-US" smtClean="0"/>
              <a:pPr/>
              <a:t>7</a:t>
            </a:fld>
            <a:endParaRPr lang="en-US" smtClean="0"/>
          </a:p>
        </p:txBody>
      </p:sp>
      <p:sp>
        <p:nvSpPr>
          <p:cNvPr id="457731" name="Rectangle 2"/>
          <p:cNvSpPr>
            <a:spLocks noGrp="1" noRot="1" noChangeAspect="1" noChangeArrowheads="1" noTextEdit="1"/>
          </p:cNvSpPr>
          <p:nvPr>
            <p:ph type="sldImg"/>
          </p:nvPr>
        </p:nvSpPr>
        <p:spPr>
          <a:ln/>
        </p:spPr>
      </p:sp>
      <p:sp>
        <p:nvSpPr>
          <p:cNvPr id="457732"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1825"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61826" name="Rectangle 7"/>
          <p:cNvSpPr>
            <a:spLocks noGrp="1" noChangeArrowheads="1"/>
          </p:cNvSpPr>
          <p:nvPr>
            <p:ph type="sldNum" sz="quarter" idx="5"/>
          </p:nvPr>
        </p:nvSpPr>
        <p:spPr>
          <a:noFill/>
        </p:spPr>
        <p:txBody>
          <a:bodyPr/>
          <a:lstStyle/>
          <a:p>
            <a:fld id="{0E1BCA9A-BA05-4E4A-BE93-C3A15E803EAF}" type="slidenum">
              <a:rPr lang="en-US" smtClean="0"/>
              <a:pPr/>
              <a:t>8</a:t>
            </a:fld>
            <a:endParaRPr lang="en-US" smtClean="0"/>
          </a:p>
        </p:txBody>
      </p:sp>
      <p:sp>
        <p:nvSpPr>
          <p:cNvPr id="461827" name="Rectangle 2"/>
          <p:cNvSpPr>
            <a:spLocks noGrp="1" noRot="1" noChangeAspect="1" noChangeArrowheads="1" noTextEdit="1"/>
          </p:cNvSpPr>
          <p:nvPr>
            <p:ph type="sldImg"/>
          </p:nvPr>
        </p:nvSpPr>
        <p:spPr>
          <a:ln/>
        </p:spPr>
      </p:sp>
      <p:sp>
        <p:nvSpPr>
          <p:cNvPr id="461828"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3873" name="Rectangle 6"/>
          <p:cNvSpPr>
            <a:spLocks noGrp="1" noChangeArrowheads="1"/>
          </p:cNvSpPr>
          <p:nvPr>
            <p:ph type="ftr" sz="quarter" idx="4"/>
          </p:nvPr>
        </p:nvSpPr>
        <p:spPr>
          <a:noFill/>
        </p:spPr>
        <p:txBody>
          <a:bodyPr/>
          <a:lstStyle/>
          <a:p>
            <a:r>
              <a:rPr lang="en-US" smtClean="0"/>
              <a:t>From Hawken, Pettersson, Mootz, and Anderson (2005). Copyright by The Guilford Press. Permission to reproduce this handout is granted to purchasers of the DVD for personal use only (see License to Reproduce Downloadable Files for details).</a:t>
            </a:r>
          </a:p>
        </p:txBody>
      </p:sp>
      <p:sp>
        <p:nvSpPr>
          <p:cNvPr id="463874" name="Rectangle 7"/>
          <p:cNvSpPr>
            <a:spLocks noGrp="1" noChangeArrowheads="1"/>
          </p:cNvSpPr>
          <p:nvPr>
            <p:ph type="sldNum" sz="quarter" idx="5"/>
          </p:nvPr>
        </p:nvSpPr>
        <p:spPr>
          <a:noFill/>
        </p:spPr>
        <p:txBody>
          <a:bodyPr/>
          <a:lstStyle/>
          <a:p>
            <a:fld id="{884DCCDD-DFA0-4E71-AD9B-C9F3FD157135}" type="slidenum">
              <a:rPr lang="en-US" smtClean="0"/>
              <a:pPr/>
              <a:t>9</a:t>
            </a:fld>
            <a:endParaRPr lang="en-US" smtClean="0"/>
          </a:p>
        </p:txBody>
      </p:sp>
      <p:sp>
        <p:nvSpPr>
          <p:cNvPr id="463875" name="Rectangle 2"/>
          <p:cNvSpPr>
            <a:spLocks noGrp="1" noRot="1" noChangeAspect="1" noChangeArrowheads="1" noTextEdit="1"/>
          </p:cNvSpPr>
          <p:nvPr>
            <p:ph type="sldImg"/>
          </p:nvPr>
        </p:nvSpPr>
        <p:spPr>
          <a:ln/>
        </p:spPr>
      </p:sp>
      <p:sp>
        <p:nvSpPr>
          <p:cNvPr id="463876" name="Rectangle 3"/>
          <p:cNvSpPr>
            <a:spLocks noGrp="1" noChangeArrowheads="1"/>
          </p:cNvSpPr>
          <p:nvPr>
            <p:ph type="body" idx="1"/>
          </p:nvPr>
        </p:nvSpPr>
        <p:spPr>
          <a:noFill/>
          <a:ln w="9525"/>
        </p:spPr>
        <p:txBody>
          <a:bodyPr/>
          <a:lstStyle/>
          <a:p>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p:cNvGrpSpPr>
            <a:grpSpLocks/>
          </p:cNvGrpSpPr>
          <p:nvPr/>
        </p:nvGrpSpPr>
        <p:grpSpPr bwMode="auto">
          <a:xfrm>
            <a:off x="4716463" y="5345113"/>
            <a:ext cx="4427537" cy="1512887"/>
            <a:chOff x="2971" y="3367"/>
            <a:chExt cx="2789" cy="953"/>
          </a:xfrm>
        </p:grpSpPr>
        <p:sp>
          <p:nvSpPr>
            <p:cNvPr id="5" name="Freeform 3"/>
            <p:cNvSpPr>
              <a:spLocks/>
            </p:cNvSpPr>
            <p:nvPr/>
          </p:nvSpPr>
          <p:spPr bwMode="ltGray">
            <a:xfrm>
              <a:off x="2971" y="3367"/>
              <a:ext cx="2789" cy="953"/>
            </a:xfrm>
            <a:custGeom>
              <a:avLst/>
              <a:gdLst/>
              <a:ahLst/>
              <a:cxnLst>
                <a:cxn ang="0">
                  <a:pos x="2768" y="18"/>
                </a:cxn>
                <a:cxn ang="0">
                  <a:pos x="2678" y="24"/>
                </a:cxn>
                <a:cxn ang="0">
                  <a:pos x="2613" y="102"/>
                </a:cxn>
                <a:cxn ang="0">
                  <a:pos x="2511" y="156"/>
                </a:cxn>
                <a:cxn ang="0">
                  <a:pos x="2505" y="222"/>
                </a:cxn>
                <a:cxn ang="0">
                  <a:pos x="2487" y="246"/>
                </a:cxn>
                <a:cxn ang="0">
                  <a:pos x="2469" y="252"/>
                </a:cxn>
                <a:cxn ang="0">
                  <a:pos x="2397" y="210"/>
                </a:cxn>
                <a:cxn ang="0">
                  <a:pos x="2260" y="192"/>
                </a:cxn>
                <a:cxn ang="0">
                  <a:pos x="2236" y="186"/>
                </a:cxn>
                <a:cxn ang="0">
                  <a:pos x="2218" y="192"/>
                </a:cxn>
                <a:cxn ang="0">
                  <a:pos x="2146" y="228"/>
                </a:cxn>
                <a:cxn ang="0">
                  <a:pos x="2110" y="240"/>
                </a:cxn>
                <a:cxn ang="0">
                  <a:pos x="2086" y="246"/>
                </a:cxn>
                <a:cxn ang="0">
                  <a:pos x="2074" y="258"/>
                </a:cxn>
                <a:cxn ang="0">
                  <a:pos x="2074" y="276"/>
                </a:cxn>
                <a:cxn ang="0">
                  <a:pos x="2051" y="300"/>
                </a:cxn>
                <a:cxn ang="0">
                  <a:pos x="2033" y="312"/>
                </a:cxn>
                <a:cxn ang="0">
                  <a:pos x="2021" y="324"/>
                </a:cxn>
                <a:cxn ang="0">
                  <a:pos x="2009" y="336"/>
                </a:cxn>
                <a:cxn ang="0">
                  <a:pos x="1979" y="342"/>
                </a:cxn>
                <a:cxn ang="0">
                  <a:pos x="1913" y="336"/>
                </a:cxn>
                <a:cxn ang="0">
                  <a:pos x="1877" y="330"/>
                </a:cxn>
                <a:cxn ang="0">
                  <a:pos x="1865" y="342"/>
                </a:cxn>
                <a:cxn ang="0">
                  <a:pos x="1853" y="354"/>
                </a:cxn>
                <a:cxn ang="0">
                  <a:pos x="1823" y="360"/>
                </a:cxn>
                <a:cxn ang="0">
                  <a:pos x="1764" y="342"/>
                </a:cxn>
                <a:cxn ang="0">
                  <a:pos x="1740" y="342"/>
                </a:cxn>
                <a:cxn ang="0">
                  <a:pos x="1716" y="354"/>
                </a:cxn>
                <a:cxn ang="0">
                  <a:pos x="1656" y="425"/>
                </a:cxn>
                <a:cxn ang="0">
                  <a:pos x="1614" y="569"/>
                </a:cxn>
                <a:cxn ang="0">
                  <a:pos x="1614" y="593"/>
                </a:cxn>
                <a:cxn ang="0">
                  <a:pos x="1620" y="641"/>
                </a:cxn>
                <a:cxn ang="0">
                  <a:pos x="1638" y="659"/>
                </a:cxn>
                <a:cxn ang="0">
                  <a:pos x="1632" y="671"/>
                </a:cxn>
                <a:cxn ang="0">
                  <a:pos x="1620" y="683"/>
                </a:cxn>
                <a:cxn ang="0">
                  <a:pos x="1542" y="689"/>
                </a:cxn>
                <a:cxn ang="0">
                  <a:pos x="1465" y="629"/>
                </a:cxn>
                <a:cxn ang="0">
                  <a:pos x="1333" y="587"/>
                </a:cxn>
                <a:cxn ang="0">
                  <a:pos x="1184" y="671"/>
                </a:cxn>
                <a:cxn ang="0">
                  <a:pos x="1016" y="731"/>
                </a:cxn>
                <a:cxn ang="0">
                  <a:pos x="813" y="743"/>
                </a:cxn>
                <a:cxn ang="0">
                  <a:pos x="628" y="701"/>
                </a:cxn>
                <a:cxn ang="0">
                  <a:pos x="568" y="695"/>
                </a:cxn>
                <a:cxn ang="0">
                  <a:pos x="556" y="701"/>
                </a:cxn>
                <a:cxn ang="0">
                  <a:pos x="520" y="731"/>
                </a:cxn>
                <a:cxn ang="0">
                  <a:pos x="436" y="809"/>
                </a:cxn>
                <a:cxn ang="0">
                  <a:pos x="406" y="821"/>
                </a:cxn>
                <a:cxn ang="0">
                  <a:pos x="382" y="821"/>
                </a:cxn>
                <a:cxn ang="0">
                  <a:pos x="335" y="827"/>
                </a:cxn>
                <a:cxn ang="0">
                  <a:pos x="209" y="851"/>
                </a:cxn>
                <a:cxn ang="0">
                  <a:pos x="173" y="857"/>
                </a:cxn>
                <a:cxn ang="0">
                  <a:pos x="125" y="851"/>
                </a:cxn>
                <a:cxn ang="0">
                  <a:pos x="107" y="857"/>
                </a:cxn>
                <a:cxn ang="0">
                  <a:pos x="101" y="875"/>
                </a:cxn>
                <a:cxn ang="0">
                  <a:pos x="83" y="887"/>
                </a:cxn>
                <a:cxn ang="0">
                  <a:pos x="48" y="899"/>
                </a:cxn>
                <a:cxn ang="0">
                  <a:pos x="2780" y="24"/>
                </a:cxn>
              </a:cxnLst>
              <a:rect l="0" t="0" r="r" b="b"/>
              <a:pathLst>
                <a:path w="2780" h="953">
                  <a:moveTo>
                    <a:pt x="2780" y="24"/>
                  </a:moveTo>
                  <a:lnTo>
                    <a:pt x="2774" y="24"/>
                  </a:lnTo>
                  <a:lnTo>
                    <a:pt x="2774" y="18"/>
                  </a:lnTo>
                  <a:lnTo>
                    <a:pt x="2768" y="18"/>
                  </a:lnTo>
                  <a:lnTo>
                    <a:pt x="2756" y="12"/>
                  </a:lnTo>
                  <a:lnTo>
                    <a:pt x="2738" y="6"/>
                  </a:lnTo>
                  <a:lnTo>
                    <a:pt x="2714" y="0"/>
                  </a:lnTo>
                  <a:lnTo>
                    <a:pt x="2678" y="24"/>
                  </a:lnTo>
                  <a:lnTo>
                    <a:pt x="2643" y="54"/>
                  </a:lnTo>
                  <a:lnTo>
                    <a:pt x="2619" y="90"/>
                  </a:lnTo>
                  <a:lnTo>
                    <a:pt x="2613" y="96"/>
                  </a:lnTo>
                  <a:lnTo>
                    <a:pt x="2613" y="102"/>
                  </a:lnTo>
                  <a:lnTo>
                    <a:pt x="2601" y="108"/>
                  </a:lnTo>
                  <a:lnTo>
                    <a:pt x="2583" y="120"/>
                  </a:lnTo>
                  <a:lnTo>
                    <a:pt x="2541" y="132"/>
                  </a:lnTo>
                  <a:lnTo>
                    <a:pt x="2511" y="156"/>
                  </a:lnTo>
                  <a:lnTo>
                    <a:pt x="2511" y="204"/>
                  </a:lnTo>
                  <a:lnTo>
                    <a:pt x="2511" y="210"/>
                  </a:lnTo>
                  <a:lnTo>
                    <a:pt x="2505" y="216"/>
                  </a:lnTo>
                  <a:lnTo>
                    <a:pt x="2505" y="222"/>
                  </a:lnTo>
                  <a:lnTo>
                    <a:pt x="2499" y="228"/>
                  </a:lnTo>
                  <a:lnTo>
                    <a:pt x="2499" y="240"/>
                  </a:lnTo>
                  <a:lnTo>
                    <a:pt x="2493" y="246"/>
                  </a:lnTo>
                  <a:lnTo>
                    <a:pt x="2487" y="246"/>
                  </a:lnTo>
                  <a:lnTo>
                    <a:pt x="2487" y="252"/>
                  </a:lnTo>
                  <a:lnTo>
                    <a:pt x="2481" y="252"/>
                  </a:lnTo>
                  <a:lnTo>
                    <a:pt x="2475" y="252"/>
                  </a:lnTo>
                  <a:lnTo>
                    <a:pt x="2469" y="252"/>
                  </a:lnTo>
                  <a:lnTo>
                    <a:pt x="2457" y="252"/>
                  </a:lnTo>
                  <a:lnTo>
                    <a:pt x="2439" y="258"/>
                  </a:lnTo>
                  <a:lnTo>
                    <a:pt x="2415" y="222"/>
                  </a:lnTo>
                  <a:lnTo>
                    <a:pt x="2397" y="210"/>
                  </a:lnTo>
                  <a:lnTo>
                    <a:pt x="2373" y="216"/>
                  </a:lnTo>
                  <a:lnTo>
                    <a:pt x="2332" y="216"/>
                  </a:lnTo>
                  <a:lnTo>
                    <a:pt x="2296" y="204"/>
                  </a:lnTo>
                  <a:lnTo>
                    <a:pt x="2260" y="192"/>
                  </a:lnTo>
                  <a:lnTo>
                    <a:pt x="2260" y="192"/>
                  </a:lnTo>
                  <a:lnTo>
                    <a:pt x="2248" y="186"/>
                  </a:lnTo>
                  <a:lnTo>
                    <a:pt x="2242" y="186"/>
                  </a:lnTo>
                  <a:lnTo>
                    <a:pt x="2236" y="186"/>
                  </a:lnTo>
                  <a:lnTo>
                    <a:pt x="2230" y="186"/>
                  </a:lnTo>
                  <a:lnTo>
                    <a:pt x="2224" y="192"/>
                  </a:lnTo>
                  <a:lnTo>
                    <a:pt x="2224" y="192"/>
                  </a:lnTo>
                  <a:lnTo>
                    <a:pt x="2218" y="192"/>
                  </a:lnTo>
                  <a:lnTo>
                    <a:pt x="2212" y="198"/>
                  </a:lnTo>
                  <a:lnTo>
                    <a:pt x="2194" y="204"/>
                  </a:lnTo>
                  <a:lnTo>
                    <a:pt x="2170" y="210"/>
                  </a:lnTo>
                  <a:lnTo>
                    <a:pt x="2146" y="228"/>
                  </a:lnTo>
                  <a:lnTo>
                    <a:pt x="2122" y="240"/>
                  </a:lnTo>
                  <a:lnTo>
                    <a:pt x="2116" y="240"/>
                  </a:lnTo>
                  <a:lnTo>
                    <a:pt x="2110" y="240"/>
                  </a:lnTo>
                  <a:lnTo>
                    <a:pt x="2110" y="240"/>
                  </a:lnTo>
                  <a:lnTo>
                    <a:pt x="2104" y="240"/>
                  </a:lnTo>
                  <a:lnTo>
                    <a:pt x="2098" y="246"/>
                  </a:lnTo>
                  <a:lnTo>
                    <a:pt x="2092" y="246"/>
                  </a:lnTo>
                  <a:lnTo>
                    <a:pt x="2086" y="246"/>
                  </a:lnTo>
                  <a:lnTo>
                    <a:pt x="2080" y="252"/>
                  </a:lnTo>
                  <a:lnTo>
                    <a:pt x="2080" y="258"/>
                  </a:lnTo>
                  <a:lnTo>
                    <a:pt x="2074" y="258"/>
                  </a:lnTo>
                  <a:lnTo>
                    <a:pt x="2074" y="258"/>
                  </a:lnTo>
                  <a:lnTo>
                    <a:pt x="2074" y="264"/>
                  </a:lnTo>
                  <a:lnTo>
                    <a:pt x="2074" y="264"/>
                  </a:lnTo>
                  <a:lnTo>
                    <a:pt x="2074" y="270"/>
                  </a:lnTo>
                  <a:lnTo>
                    <a:pt x="2074" y="276"/>
                  </a:lnTo>
                  <a:lnTo>
                    <a:pt x="2069" y="288"/>
                  </a:lnTo>
                  <a:lnTo>
                    <a:pt x="2057" y="300"/>
                  </a:lnTo>
                  <a:lnTo>
                    <a:pt x="2057" y="300"/>
                  </a:lnTo>
                  <a:lnTo>
                    <a:pt x="2051" y="300"/>
                  </a:lnTo>
                  <a:lnTo>
                    <a:pt x="2045" y="300"/>
                  </a:lnTo>
                  <a:lnTo>
                    <a:pt x="2039" y="306"/>
                  </a:lnTo>
                  <a:lnTo>
                    <a:pt x="2033" y="306"/>
                  </a:lnTo>
                  <a:lnTo>
                    <a:pt x="2033" y="312"/>
                  </a:lnTo>
                  <a:lnTo>
                    <a:pt x="2027" y="312"/>
                  </a:lnTo>
                  <a:lnTo>
                    <a:pt x="2027" y="318"/>
                  </a:lnTo>
                  <a:lnTo>
                    <a:pt x="2027" y="318"/>
                  </a:lnTo>
                  <a:lnTo>
                    <a:pt x="2021" y="324"/>
                  </a:lnTo>
                  <a:lnTo>
                    <a:pt x="2021" y="324"/>
                  </a:lnTo>
                  <a:lnTo>
                    <a:pt x="2015" y="330"/>
                  </a:lnTo>
                  <a:lnTo>
                    <a:pt x="2015" y="330"/>
                  </a:lnTo>
                  <a:lnTo>
                    <a:pt x="2009" y="336"/>
                  </a:lnTo>
                  <a:lnTo>
                    <a:pt x="1997" y="336"/>
                  </a:lnTo>
                  <a:lnTo>
                    <a:pt x="1991" y="342"/>
                  </a:lnTo>
                  <a:lnTo>
                    <a:pt x="1985" y="342"/>
                  </a:lnTo>
                  <a:lnTo>
                    <a:pt x="1979" y="342"/>
                  </a:lnTo>
                  <a:lnTo>
                    <a:pt x="1961" y="336"/>
                  </a:lnTo>
                  <a:lnTo>
                    <a:pt x="1925" y="336"/>
                  </a:lnTo>
                  <a:lnTo>
                    <a:pt x="1919" y="336"/>
                  </a:lnTo>
                  <a:lnTo>
                    <a:pt x="1913" y="336"/>
                  </a:lnTo>
                  <a:lnTo>
                    <a:pt x="1895" y="330"/>
                  </a:lnTo>
                  <a:lnTo>
                    <a:pt x="1889" y="330"/>
                  </a:lnTo>
                  <a:lnTo>
                    <a:pt x="1883" y="330"/>
                  </a:lnTo>
                  <a:lnTo>
                    <a:pt x="1877" y="330"/>
                  </a:lnTo>
                  <a:lnTo>
                    <a:pt x="1877" y="330"/>
                  </a:lnTo>
                  <a:lnTo>
                    <a:pt x="1871" y="336"/>
                  </a:lnTo>
                  <a:lnTo>
                    <a:pt x="1871" y="336"/>
                  </a:lnTo>
                  <a:lnTo>
                    <a:pt x="1865" y="342"/>
                  </a:lnTo>
                  <a:lnTo>
                    <a:pt x="1865" y="342"/>
                  </a:lnTo>
                  <a:lnTo>
                    <a:pt x="1859" y="348"/>
                  </a:lnTo>
                  <a:lnTo>
                    <a:pt x="1859" y="348"/>
                  </a:lnTo>
                  <a:lnTo>
                    <a:pt x="1853" y="354"/>
                  </a:lnTo>
                  <a:lnTo>
                    <a:pt x="1847" y="354"/>
                  </a:lnTo>
                  <a:lnTo>
                    <a:pt x="1835" y="360"/>
                  </a:lnTo>
                  <a:lnTo>
                    <a:pt x="1829" y="360"/>
                  </a:lnTo>
                  <a:lnTo>
                    <a:pt x="1823" y="360"/>
                  </a:lnTo>
                  <a:lnTo>
                    <a:pt x="1817" y="360"/>
                  </a:lnTo>
                  <a:lnTo>
                    <a:pt x="1776" y="342"/>
                  </a:lnTo>
                  <a:lnTo>
                    <a:pt x="1770" y="342"/>
                  </a:lnTo>
                  <a:lnTo>
                    <a:pt x="1764" y="342"/>
                  </a:lnTo>
                  <a:lnTo>
                    <a:pt x="1758" y="342"/>
                  </a:lnTo>
                  <a:lnTo>
                    <a:pt x="1746" y="342"/>
                  </a:lnTo>
                  <a:lnTo>
                    <a:pt x="1746" y="342"/>
                  </a:lnTo>
                  <a:lnTo>
                    <a:pt x="1740" y="342"/>
                  </a:lnTo>
                  <a:lnTo>
                    <a:pt x="1734" y="342"/>
                  </a:lnTo>
                  <a:lnTo>
                    <a:pt x="1728" y="348"/>
                  </a:lnTo>
                  <a:lnTo>
                    <a:pt x="1722" y="348"/>
                  </a:lnTo>
                  <a:lnTo>
                    <a:pt x="1716" y="354"/>
                  </a:lnTo>
                  <a:lnTo>
                    <a:pt x="1704" y="366"/>
                  </a:lnTo>
                  <a:lnTo>
                    <a:pt x="1698" y="378"/>
                  </a:lnTo>
                  <a:lnTo>
                    <a:pt x="1674" y="402"/>
                  </a:lnTo>
                  <a:lnTo>
                    <a:pt x="1656" y="425"/>
                  </a:lnTo>
                  <a:lnTo>
                    <a:pt x="1632" y="461"/>
                  </a:lnTo>
                  <a:lnTo>
                    <a:pt x="1614" y="509"/>
                  </a:lnTo>
                  <a:lnTo>
                    <a:pt x="1614" y="563"/>
                  </a:lnTo>
                  <a:lnTo>
                    <a:pt x="1614" y="569"/>
                  </a:lnTo>
                  <a:lnTo>
                    <a:pt x="1614" y="575"/>
                  </a:lnTo>
                  <a:lnTo>
                    <a:pt x="1614" y="581"/>
                  </a:lnTo>
                  <a:lnTo>
                    <a:pt x="1614" y="587"/>
                  </a:lnTo>
                  <a:lnTo>
                    <a:pt x="1614" y="593"/>
                  </a:lnTo>
                  <a:lnTo>
                    <a:pt x="1614" y="599"/>
                  </a:lnTo>
                  <a:lnTo>
                    <a:pt x="1614" y="605"/>
                  </a:lnTo>
                  <a:lnTo>
                    <a:pt x="1614" y="617"/>
                  </a:lnTo>
                  <a:lnTo>
                    <a:pt x="1620" y="641"/>
                  </a:lnTo>
                  <a:lnTo>
                    <a:pt x="1626" y="641"/>
                  </a:lnTo>
                  <a:lnTo>
                    <a:pt x="1632" y="647"/>
                  </a:lnTo>
                  <a:lnTo>
                    <a:pt x="1632" y="659"/>
                  </a:lnTo>
                  <a:lnTo>
                    <a:pt x="1638" y="659"/>
                  </a:lnTo>
                  <a:lnTo>
                    <a:pt x="1638" y="665"/>
                  </a:lnTo>
                  <a:lnTo>
                    <a:pt x="1638" y="665"/>
                  </a:lnTo>
                  <a:lnTo>
                    <a:pt x="1638" y="671"/>
                  </a:lnTo>
                  <a:lnTo>
                    <a:pt x="1632" y="671"/>
                  </a:lnTo>
                  <a:lnTo>
                    <a:pt x="1632" y="677"/>
                  </a:lnTo>
                  <a:lnTo>
                    <a:pt x="1632" y="677"/>
                  </a:lnTo>
                  <a:lnTo>
                    <a:pt x="1626" y="677"/>
                  </a:lnTo>
                  <a:lnTo>
                    <a:pt x="1620" y="683"/>
                  </a:lnTo>
                  <a:lnTo>
                    <a:pt x="1596" y="689"/>
                  </a:lnTo>
                  <a:lnTo>
                    <a:pt x="1572" y="689"/>
                  </a:lnTo>
                  <a:lnTo>
                    <a:pt x="1548" y="689"/>
                  </a:lnTo>
                  <a:lnTo>
                    <a:pt x="1542" y="689"/>
                  </a:lnTo>
                  <a:lnTo>
                    <a:pt x="1536" y="689"/>
                  </a:lnTo>
                  <a:lnTo>
                    <a:pt x="1518" y="683"/>
                  </a:lnTo>
                  <a:lnTo>
                    <a:pt x="1495" y="671"/>
                  </a:lnTo>
                  <a:lnTo>
                    <a:pt x="1465" y="629"/>
                  </a:lnTo>
                  <a:lnTo>
                    <a:pt x="1435" y="599"/>
                  </a:lnTo>
                  <a:lnTo>
                    <a:pt x="1405" y="581"/>
                  </a:lnTo>
                  <a:lnTo>
                    <a:pt x="1375" y="563"/>
                  </a:lnTo>
                  <a:lnTo>
                    <a:pt x="1333" y="587"/>
                  </a:lnTo>
                  <a:lnTo>
                    <a:pt x="1303" y="653"/>
                  </a:lnTo>
                  <a:lnTo>
                    <a:pt x="1261" y="665"/>
                  </a:lnTo>
                  <a:lnTo>
                    <a:pt x="1219" y="653"/>
                  </a:lnTo>
                  <a:lnTo>
                    <a:pt x="1184" y="671"/>
                  </a:lnTo>
                  <a:lnTo>
                    <a:pt x="1136" y="671"/>
                  </a:lnTo>
                  <a:lnTo>
                    <a:pt x="1106" y="671"/>
                  </a:lnTo>
                  <a:lnTo>
                    <a:pt x="1076" y="707"/>
                  </a:lnTo>
                  <a:lnTo>
                    <a:pt x="1016" y="731"/>
                  </a:lnTo>
                  <a:lnTo>
                    <a:pt x="944" y="761"/>
                  </a:lnTo>
                  <a:lnTo>
                    <a:pt x="921" y="773"/>
                  </a:lnTo>
                  <a:lnTo>
                    <a:pt x="867" y="773"/>
                  </a:lnTo>
                  <a:lnTo>
                    <a:pt x="813" y="743"/>
                  </a:lnTo>
                  <a:lnTo>
                    <a:pt x="783" y="719"/>
                  </a:lnTo>
                  <a:lnTo>
                    <a:pt x="741" y="713"/>
                  </a:lnTo>
                  <a:lnTo>
                    <a:pt x="693" y="701"/>
                  </a:lnTo>
                  <a:lnTo>
                    <a:pt x="628" y="701"/>
                  </a:lnTo>
                  <a:lnTo>
                    <a:pt x="616" y="701"/>
                  </a:lnTo>
                  <a:lnTo>
                    <a:pt x="598" y="695"/>
                  </a:lnTo>
                  <a:lnTo>
                    <a:pt x="580" y="695"/>
                  </a:lnTo>
                  <a:lnTo>
                    <a:pt x="568" y="695"/>
                  </a:lnTo>
                  <a:lnTo>
                    <a:pt x="568" y="695"/>
                  </a:lnTo>
                  <a:lnTo>
                    <a:pt x="562" y="701"/>
                  </a:lnTo>
                  <a:lnTo>
                    <a:pt x="556" y="701"/>
                  </a:lnTo>
                  <a:lnTo>
                    <a:pt x="556" y="701"/>
                  </a:lnTo>
                  <a:lnTo>
                    <a:pt x="556" y="701"/>
                  </a:lnTo>
                  <a:lnTo>
                    <a:pt x="550" y="707"/>
                  </a:lnTo>
                  <a:lnTo>
                    <a:pt x="544" y="713"/>
                  </a:lnTo>
                  <a:lnTo>
                    <a:pt x="520" y="731"/>
                  </a:lnTo>
                  <a:lnTo>
                    <a:pt x="496" y="749"/>
                  </a:lnTo>
                  <a:lnTo>
                    <a:pt x="460" y="785"/>
                  </a:lnTo>
                  <a:lnTo>
                    <a:pt x="454" y="791"/>
                  </a:lnTo>
                  <a:lnTo>
                    <a:pt x="436" y="809"/>
                  </a:lnTo>
                  <a:lnTo>
                    <a:pt x="424" y="815"/>
                  </a:lnTo>
                  <a:lnTo>
                    <a:pt x="418" y="821"/>
                  </a:lnTo>
                  <a:lnTo>
                    <a:pt x="412" y="821"/>
                  </a:lnTo>
                  <a:lnTo>
                    <a:pt x="406" y="821"/>
                  </a:lnTo>
                  <a:lnTo>
                    <a:pt x="400" y="821"/>
                  </a:lnTo>
                  <a:lnTo>
                    <a:pt x="394" y="821"/>
                  </a:lnTo>
                  <a:lnTo>
                    <a:pt x="388" y="821"/>
                  </a:lnTo>
                  <a:lnTo>
                    <a:pt x="382" y="821"/>
                  </a:lnTo>
                  <a:lnTo>
                    <a:pt x="370" y="821"/>
                  </a:lnTo>
                  <a:lnTo>
                    <a:pt x="358" y="821"/>
                  </a:lnTo>
                  <a:lnTo>
                    <a:pt x="352" y="821"/>
                  </a:lnTo>
                  <a:lnTo>
                    <a:pt x="335" y="827"/>
                  </a:lnTo>
                  <a:lnTo>
                    <a:pt x="329" y="827"/>
                  </a:lnTo>
                  <a:lnTo>
                    <a:pt x="233" y="839"/>
                  </a:lnTo>
                  <a:lnTo>
                    <a:pt x="227" y="845"/>
                  </a:lnTo>
                  <a:lnTo>
                    <a:pt x="209" y="851"/>
                  </a:lnTo>
                  <a:lnTo>
                    <a:pt x="197" y="851"/>
                  </a:lnTo>
                  <a:lnTo>
                    <a:pt x="185" y="857"/>
                  </a:lnTo>
                  <a:lnTo>
                    <a:pt x="179" y="857"/>
                  </a:lnTo>
                  <a:lnTo>
                    <a:pt x="173" y="857"/>
                  </a:lnTo>
                  <a:lnTo>
                    <a:pt x="167" y="857"/>
                  </a:lnTo>
                  <a:lnTo>
                    <a:pt x="149" y="851"/>
                  </a:lnTo>
                  <a:lnTo>
                    <a:pt x="137" y="851"/>
                  </a:lnTo>
                  <a:lnTo>
                    <a:pt x="125" y="851"/>
                  </a:lnTo>
                  <a:lnTo>
                    <a:pt x="119" y="857"/>
                  </a:lnTo>
                  <a:lnTo>
                    <a:pt x="113" y="857"/>
                  </a:lnTo>
                  <a:lnTo>
                    <a:pt x="107" y="857"/>
                  </a:lnTo>
                  <a:lnTo>
                    <a:pt x="107" y="857"/>
                  </a:lnTo>
                  <a:lnTo>
                    <a:pt x="101" y="863"/>
                  </a:lnTo>
                  <a:lnTo>
                    <a:pt x="101" y="863"/>
                  </a:lnTo>
                  <a:lnTo>
                    <a:pt x="101" y="869"/>
                  </a:lnTo>
                  <a:lnTo>
                    <a:pt x="101" y="875"/>
                  </a:lnTo>
                  <a:lnTo>
                    <a:pt x="95" y="875"/>
                  </a:lnTo>
                  <a:lnTo>
                    <a:pt x="95" y="881"/>
                  </a:lnTo>
                  <a:lnTo>
                    <a:pt x="89" y="881"/>
                  </a:lnTo>
                  <a:lnTo>
                    <a:pt x="83" y="887"/>
                  </a:lnTo>
                  <a:lnTo>
                    <a:pt x="77" y="887"/>
                  </a:lnTo>
                  <a:lnTo>
                    <a:pt x="60" y="893"/>
                  </a:lnTo>
                  <a:lnTo>
                    <a:pt x="54" y="899"/>
                  </a:lnTo>
                  <a:lnTo>
                    <a:pt x="48" y="899"/>
                  </a:lnTo>
                  <a:lnTo>
                    <a:pt x="48" y="905"/>
                  </a:lnTo>
                  <a:lnTo>
                    <a:pt x="0" y="953"/>
                  </a:lnTo>
                  <a:lnTo>
                    <a:pt x="2780" y="953"/>
                  </a:lnTo>
                  <a:lnTo>
                    <a:pt x="2780" y="24"/>
                  </a:lnTo>
                  <a:lnTo>
                    <a:pt x="2780" y="24"/>
                  </a:lnTo>
                  <a:lnTo>
                    <a:pt x="2780" y="24"/>
                  </a:lnTo>
                </a:path>
              </a:pathLst>
            </a:custGeom>
            <a:gradFill rotWithShape="0">
              <a:gsLst>
                <a:gs pos="0">
                  <a:schemeClr val="bg1"/>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6" name="Freeform 4"/>
            <p:cNvSpPr>
              <a:spLocks/>
            </p:cNvSpPr>
            <p:nvPr/>
          </p:nvSpPr>
          <p:spPr bwMode="ltGray">
            <a:xfrm>
              <a:off x="4602" y="4014"/>
              <a:ext cx="12" cy="18"/>
            </a:xfrm>
            <a:custGeom>
              <a:avLst/>
              <a:gdLst/>
              <a:ahLst/>
              <a:cxnLst>
                <a:cxn ang="0">
                  <a:pos x="12" y="18"/>
                </a:cxn>
                <a:cxn ang="0">
                  <a:pos x="12" y="12"/>
                </a:cxn>
                <a:cxn ang="0">
                  <a:pos x="6" y="6"/>
                </a:cxn>
                <a:cxn ang="0">
                  <a:pos x="6" y="6"/>
                </a:cxn>
                <a:cxn ang="0">
                  <a:pos x="0" y="0"/>
                </a:cxn>
                <a:cxn ang="0">
                  <a:pos x="12" y="18"/>
                </a:cxn>
                <a:cxn ang="0">
                  <a:pos x="12" y="18"/>
                </a:cxn>
                <a:cxn ang="0">
                  <a:pos x="12" y="18"/>
                </a:cxn>
              </a:cxnLst>
              <a:rect l="0" t="0" r="r" b="b"/>
              <a:pathLst>
                <a:path w="12" h="18">
                  <a:moveTo>
                    <a:pt x="12" y="18"/>
                  </a:moveTo>
                  <a:lnTo>
                    <a:pt x="12" y="12"/>
                  </a:lnTo>
                  <a:lnTo>
                    <a:pt x="6" y="6"/>
                  </a:lnTo>
                  <a:lnTo>
                    <a:pt x="6" y="6"/>
                  </a:lnTo>
                  <a:lnTo>
                    <a:pt x="0" y="0"/>
                  </a:lnTo>
                  <a:lnTo>
                    <a:pt x="12" y="18"/>
                  </a:lnTo>
                  <a:lnTo>
                    <a:pt x="12" y="18"/>
                  </a:lnTo>
                  <a:lnTo>
                    <a:pt x="12" y="18"/>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7" name="Freeform 5"/>
            <p:cNvSpPr>
              <a:spLocks/>
            </p:cNvSpPr>
            <p:nvPr/>
          </p:nvSpPr>
          <p:spPr bwMode="ltGray">
            <a:xfrm>
              <a:off x="4596" y="3996"/>
              <a:ext cx="6" cy="18"/>
            </a:xfrm>
            <a:custGeom>
              <a:avLst/>
              <a:gdLst/>
              <a:ahLst/>
              <a:cxnLst>
                <a:cxn ang="0">
                  <a:pos x="0" y="12"/>
                </a:cxn>
                <a:cxn ang="0">
                  <a:pos x="6" y="18"/>
                </a:cxn>
                <a:cxn ang="0">
                  <a:pos x="0" y="0"/>
                </a:cxn>
                <a:cxn ang="0">
                  <a:pos x="0" y="12"/>
                </a:cxn>
                <a:cxn ang="0">
                  <a:pos x="0" y="12"/>
                </a:cxn>
                <a:cxn ang="0">
                  <a:pos x="0" y="12"/>
                </a:cxn>
              </a:cxnLst>
              <a:rect l="0" t="0" r="r" b="b"/>
              <a:pathLst>
                <a:path w="6" h="18">
                  <a:moveTo>
                    <a:pt x="0" y="12"/>
                  </a:moveTo>
                  <a:lnTo>
                    <a:pt x="6" y="18"/>
                  </a:lnTo>
                  <a:lnTo>
                    <a:pt x="0" y="0"/>
                  </a:lnTo>
                  <a:lnTo>
                    <a:pt x="0" y="12"/>
                  </a:lnTo>
                  <a:lnTo>
                    <a:pt x="0" y="12"/>
                  </a:lnTo>
                  <a:lnTo>
                    <a:pt x="0"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8" name="Freeform 6"/>
            <p:cNvSpPr>
              <a:spLocks/>
            </p:cNvSpPr>
            <p:nvPr/>
          </p:nvSpPr>
          <p:spPr bwMode="ltGray">
            <a:xfrm>
              <a:off x="5180" y="3577"/>
              <a:ext cx="304" cy="741"/>
            </a:xfrm>
            <a:custGeom>
              <a:avLst/>
              <a:gdLst/>
              <a:ahLst/>
              <a:cxnLst>
                <a:cxn ang="0">
                  <a:pos x="280" y="42"/>
                </a:cxn>
                <a:cxn ang="0">
                  <a:pos x="274" y="42"/>
                </a:cxn>
                <a:cxn ang="0">
                  <a:pos x="268" y="42"/>
                </a:cxn>
                <a:cxn ang="0">
                  <a:pos x="256" y="42"/>
                </a:cxn>
                <a:cxn ang="0">
                  <a:pos x="238" y="48"/>
                </a:cxn>
                <a:cxn ang="0">
                  <a:pos x="214" y="12"/>
                </a:cxn>
                <a:cxn ang="0">
                  <a:pos x="196" y="0"/>
                </a:cxn>
                <a:cxn ang="0">
                  <a:pos x="196" y="0"/>
                </a:cxn>
                <a:cxn ang="0">
                  <a:pos x="164" y="167"/>
                </a:cxn>
                <a:cxn ang="0">
                  <a:pos x="144" y="217"/>
                </a:cxn>
                <a:cxn ang="0">
                  <a:pos x="110" y="281"/>
                </a:cxn>
                <a:cxn ang="0">
                  <a:pos x="96" y="327"/>
                </a:cxn>
                <a:cxn ang="0">
                  <a:pos x="124" y="405"/>
                </a:cxn>
                <a:cxn ang="0">
                  <a:pos x="100" y="463"/>
                </a:cxn>
                <a:cxn ang="0">
                  <a:pos x="68" y="503"/>
                </a:cxn>
                <a:cxn ang="0">
                  <a:pos x="30" y="539"/>
                </a:cxn>
                <a:cxn ang="0">
                  <a:pos x="24" y="613"/>
                </a:cxn>
                <a:cxn ang="0">
                  <a:pos x="0" y="741"/>
                </a:cxn>
                <a:cxn ang="0">
                  <a:pos x="202" y="741"/>
                </a:cxn>
                <a:cxn ang="0">
                  <a:pos x="180" y="639"/>
                </a:cxn>
                <a:cxn ang="0">
                  <a:pos x="192" y="589"/>
                </a:cxn>
                <a:cxn ang="0">
                  <a:pos x="178" y="539"/>
                </a:cxn>
                <a:cxn ang="0">
                  <a:pos x="190" y="499"/>
                </a:cxn>
                <a:cxn ang="0">
                  <a:pos x="184" y="465"/>
                </a:cxn>
                <a:cxn ang="0">
                  <a:pos x="192" y="391"/>
                </a:cxn>
                <a:cxn ang="0">
                  <a:pos x="216" y="313"/>
                </a:cxn>
                <a:cxn ang="0">
                  <a:pos x="238" y="249"/>
                </a:cxn>
                <a:cxn ang="0">
                  <a:pos x="268" y="185"/>
                </a:cxn>
                <a:cxn ang="0">
                  <a:pos x="284" y="159"/>
                </a:cxn>
                <a:cxn ang="0">
                  <a:pos x="304" y="12"/>
                </a:cxn>
                <a:cxn ang="0">
                  <a:pos x="298" y="24"/>
                </a:cxn>
                <a:cxn ang="0">
                  <a:pos x="292" y="30"/>
                </a:cxn>
                <a:cxn ang="0">
                  <a:pos x="292" y="36"/>
                </a:cxn>
                <a:cxn ang="0">
                  <a:pos x="286" y="36"/>
                </a:cxn>
                <a:cxn ang="0">
                  <a:pos x="286" y="42"/>
                </a:cxn>
                <a:cxn ang="0">
                  <a:pos x="280" y="42"/>
                </a:cxn>
                <a:cxn ang="0">
                  <a:pos x="280" y="42"/>
                </a:cxn>
                <a:cxn ang="0">
                  <a:pos x="280" y="42"/>
                </a:cxn>
              </a:cxnLst>
              <a:rect l="0" t="0" r="r" b="b"/>
              <a:pathLst>
                <a:path w="304" h="741">
                  <a:moveTo>
                    <a:pt x="280" y="42"/>
                  </a:moveTo>
                  <a:lnTo>
                    <a:pt x="274" y="42"/>
                  </a:lnTo>
                  <a:lnTo>
                    <a:pt x="268" y="42"/>
                  </a:lnTo>
                  <a:lnTo>
                    <a:pt x="256" y="42"/>
                  </a:lnTo>
                  <a:lnTo>
                    <a:pt x="238" y="48"/>
                  </a:lnTo>
                  <a:lnTo>
                    <a:pt x="214" y="12"/>
                  </a:lnTo>
                  <a:lnTo>
                    <a:pt x="196" y="0"/>
                  </a:lnTo>
                  <a:lnTo>
                    <a:pt x="196" y="0"/>
                  </a:lnTo>
                  <a:lnTo>
                    <a:pt x="164" y="167"/>
                  </a:lnTo>
                  <a:lnTo>
                    <a:pt x="144" y="217"/>
                  </a:lnTo>
                  <a:lnTo>
                    <a:pt x="110" y="281"/>
                  </a:lnTo>
                  <a:lnTo>
                    <a:pt x="96" y="327"/>
                  </a:lnTo>
                  <a:lnTo>
                    <a:pt x="124" y="405"/>
                  </a:lnTo>
                  <a:lnTo>
                    <a:pt x="100" y="463"/>
                  </a:lnTo>
                  <a:lnTo>
                    <a:pt x="68" y="503"/>
                  </a:lnTo>
                  <a:lnTo>
                    <a:pt x="30" y="539"/>
                  </a:lnTo>
                  <a:lnTo>
                    <a:pt x="24" y="613"/>
                  </a:lnTo>
                  <a:lnTo>
                    <a:pt x="0" y="741"/>
                  </a:lnTo>
                  <a:lnTo>
                    <a:pt x="202" y="741"/>
                  </a:lnTo>
                  <a:lnTo>
                    <a:pt x="180" y="639"/>
                  </a:lnTo>
                  <a:lnTo>
                    <a:pt x="192" y="589"/>
                  </a:lnTo>
                  <a:lnTo>
                    <a:pt x="178" y="539"/>
                  </a:lnTo>
                  <a:lnTo>
                    <a:pt x="190" y="499"/>
                  </a:lnTo>
                  <a:lnTo>
                    <a:pt x="184" y="465"/>
                  </a:lnTo>
                  <a:lnTo>
                    <a:pt x="192" y="391"/>
                  </a:lnTo>
                  <a:lnTo>
                    <a:pt x="216" y="313"/>
                  </a:lnTo>
                  <a:lnTo>
                    <a:pt x="238" y="249"/>
                  </a:lnTo>
                  <a:lnTo>
                    <a:pt x="268" y="185"/>
                  </a:lnTo>
                  <a:lnTo>
                    <a:pt x="284" y="159"/>
                  </a:lnTo>
                  <a:lnTo>
                    <a:pt x="304" y="12"/>
                  </a:lnTo>
                  <a:lnTo>
                    <a:pt x="298" y="24"/>
                  </a:lnTo>
                  <a:lnTo>
                    <a:pt x="292" y="30"/>
                  </a:lnTo>
                  <a:lnTo>
                    <a:pt x="292" y="36"/>
                  </a:lnTo>
                  <a:lnTo>
                    <a:pt x="286" y="36"/>
                  </a:lnTo>
                  <a:lnTo>
                    <a:pt x="286" y="42"/>
                  </a:lnTo>
                  <a:lnTo>
                    <a:pt x="280" y="42"/>
                  </a:lnTo>
                  <a:lnTo>
                    <a:pt x="280" y="42"/>
                  </a:lnTo>
                  <a:lnTo>
                    <a:pt x="280" y="4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9" name="Freeform 7"/>
            <p:cNvSpPr>
              <a:spLocks/>
            </p:cNvSpPr>
            <p:nvPr/>
          </p:nvSpPr>
          <p:spPr bwMode="ltGray">
            <a:xfrm>
              <a:off x="4918" y="3553"/>
              <a:ext cx="314" cy="767"/>
            </a:xfrm>
            <a:custGeom>
              <a:avLst/>
              <a:gdLst/>
              <a:ahLst/>
              <a:cxnLst>
                <a:cxn ang="0">
                  <a:pos x="284" y="6"/>
                </a:cxn>
                <a:cxn ang="0">
                  <a:pos x="278" y="6"/>
                </a:cxn>
                <a:cxn ang="0">
                  <a:pos x="272" y="12"/>
                </a:cxn>
                <a:cxn ang="0">
                  <a:pos x="254" y="18"/>
                </a:cxn>
                <a:cxn ang="0">
                  <a:pos x="230" y="24"/>
                </a:cxn>
                <a:cxn ang="0">
                  <a:pos x="206" y="42"/>
                </a:cxn>
                <a:cxn ang="0">
                  <a:pos x="188" y="48"/>
                </a:cxn>
                <a:cxn ang="0">
                  <a:pos x="176" y="54"/>
                </a:cxn>
                <a:cxn ang="0">
                  <a:pos x="170" y="54"/>
                </a:cxn>
                <a:cxn ang="0">
                  <a:pos x="150" y="169"/>
                </a:cxn>
                <a:cxn ang="0">
                  <a:pos x="110" y="225"/>
                </a:cxn>
                <a:cxn ang="0">
                  <a:pos x="54" y="383"/>
                </a:cxn>
                <a:cxn ang="0">
                  <a:pos x="82" y="555"/>
                </a:cxn>
                <a:cxn ang="0">
                  <a:pos x="40" y="679"/>
                </a:cxn>
                <a:cxn ang="0">
                  <a:pos x="0" y="767"/>
                </a:cxn>
                <a:cxn ang="0">
                  <a:pos x="108" y="767"/>
                </a:cxn>
                <a:cxn ang="0">
                  <a:pos x="120" y="611"/>
                </a:cxn>
                <a:cxn ang="0">
                  <a:pos x="148" y="499"/>
                </a:cxn>
                <a:cxn ang="0">
                  <a:pos x="160" y="367"/>
                </a:cxn>
                <a:cxn ang="0">
                  <a:pos x="218" y="327"/>
                </a:cxn>
                <a:cxn ang="0">
                  <a:pos x="238" y="221"/>
                </a:cxn>
                <a:cxn ang="0">
                  <a:pos x="296" y="135"/>
                </a:cxn>
                <a:cxn ang="0">
                  <a:pos x="314" y="0"/>
                </a:cxn>
                <a:cxn ang="0">
                  <a:pos x="302" y="0"/>
                </a:cxn>
                <a:cxn ang="0">
                  <a:pos x="296" y="0"/>
                </a:cxn>
                <a:cxn ang="0">
                  <a:pos x="290" y="0"/>
                </a:cxn>
                <a:cxn ang="0">
                  <a:pos x="284" y="6"/>
                </a:cxn>
                <a:cxn ang="0">
                  <a:pos x="284" y="6"/>
                </a:cxn>
                <a:cxn ang="0">
                  <a:pos x="284" y="6"/>
                </a:cxn>
                <a:cxn ang="0">
                  <a:pos x="284" y="6"/>
                </a:cxn>
              </a:cxnLst>
              <a:rect l="0" t="0" r="r" b="b"/>
              <a:pathLst>
                <a:path w="314" h="767">
                  <a:moveTo>
                    <a:pt x="284" y="6"/>
                  </a:moveTo>
                  <a:lnTo>
                    <a:pt x="278" y="6"/>
                  </a:lnTo>
                  <a:lnTo>
                    <a:pt x="272" y="12"/>
                  </a:lnTo>
                  <a:lnTo>
                    <a:pt x="254" y="18"/>
                  </a:lnTo>
                  <a:lnTo>
                    <a:pt x="230" y="24"/>
                  </a:lnTo>
                  <a:lnTo>
                    <a:pt x="206" y="42"/>
                  </a:lnTo>
                  <a:lnTo>
                    <a:pt x="188" y="48"/>
                  </a:lnTo>
                  <a:lnTo>
                    <a:pt x="176" y="54"/>
                  </a:lnTo>
                  <a:lnTo>
                    <a:pt x="170" y="54"/>
                  </a:lnTo>
                  <a:lnTo>
                    <a:pt x="150" y="169"/>
                  </a:lnTo>
                  <a:lnTo>
                    <a:pt x="110" y="225"/>
                  </a:lnTo>
                  <a:lnTo>
                    <a:pt x="54" y="383"/>
                  </a:lnTo>
                  <a:lnTo>
                    <a:pt x="82" y="555"/>
                  </a:lnTo>
                  <a:lnTo>
                    <a:pt x="40" y="679"/>
                  </a:lnTo>
                  <a:lnTo>
                    <a:pt x="0" y="767"/>
                  </a:lnTo>
                  <a:lnTo>
                    <a:pt x="108" y="767"/>
                  </a:lnTo>
                  <a:lnTo>
                    <a:pt x="120" y="611"/>
                  </a:lnTo>
                  <a:lnTo>
                    <a:pt x="148" y="499"/>
                  </a:lnTo>
                  <a:lnTo>
                    <a:pt x="160" y="367"/>
                  </a:lnTo>
                  <a:lnTo>
                    <a:pt x="218" y="327"/>
                  </a:lnTo>
                  <a:lnTo>
                    <a:pt x="238" y="221"/>
                  </a:lnTo>
                  <a:lnTo>
                    <a:pt x="296" y="135"/>
                  </a:lnTo>
                  <a:lnTo>
                    <a:pt x="314" y="0"/>
                  </a:lnTo>
                  <a:lnTo>
                    <a:pt x="302" y="0"/>
                  </a:lnTo>
                  <a:lnTo>
                    <a:pt x="296" y="0"/>
                  </a:lnTo>
                  <a:lnTo>
                    <a:pt x="290" y="0"/>
                  </a:lnTo>
                  <a:lnTo>
                    <a:pt x="284" y="6"/>
                  </a:lnTo>
                  <a:lnTo>
                    <a:pt x="284" y="6"/>
                  </a:lnTo>
                  <a:lnTo>
                    <a:pt x="284" y="6"/>
                  </a:lnTo>
                  <a:lnTo>
                    <a:pt x="284" y="6"/>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0" name="Freeform 8"/>
            <p:cNvSpPr>
              <a:spLocks/>
            </p:cNvSpPr>
            <p:nvPr/>
          </p:nvSpPr>
          <p:spPr bwMode="ltGray">
            <a:xfrm>
              <a:off x="4700" y="3697"/>
              <a:ext cx="275" cy="623"/>
            </a:xfrm>
            <a:custGeom>
              <a:avLst/>
              <a:gdLst/>
              <a:ahLst/>
              <a:cxnLst>
                <a:cxn ang="0">
                  <a:pos x="257" y="12"/>
                </a:cxn>
                <a:cxn ang="0">
                  <a:pos x="239" y="6"/>
                </a:cxn>
                <a:cxn ang="0">
                  <a:pos x="203" y="6"/>
                </a:cxn>
                <a:cxn ang="0">
                  <a:pos x="203" y="6"/>
                </a:cxn>
                <a:cxn ang="0">
                  <a:pos x="197" y="6"/>
                </a:cxn>
                <a:cxn ang="0">
                  <a:pos x="185" y="0"/>
                </a:cxn>
                <a:cxn ang="0">
                  <a:pos x="173" y="0"/>
                </a:cxn>
                <a:cxn ang="0">
                  <a:pos x="166" y="0"/>
                </a:cxn>
                <a:cxn ang="0">
                  <a:pos x="160" y="0"/>
                </a:cxn>
                <a:cxn ang="0">
                  <a:pos x="144" y="117"/>
                </a:cxn>
                <a:cxn ang="0">
                  <a:pos x="128" y="185"/>
                </a:cxn>
                <a:cxn ang="0">
                  <a:pos x="58" y="299"/>
                </a:cxn>
                <a:cxn ang="0">
                  <a:pos x="54" y="441"/>
                </a:cxn>
                <a:cxn ang="0">
                  <a:pos x="24" y="523"/>
                </a:cxn>
                <a:cxn ang="0">
                  <a:pos x="0" y="623"/>
                </a:cxn>
                <a:cxn ang="0">
                  <a:pos x="78" y="623"/>
                </a:cxn>
                <a:cxn ang="0">
                  <a:pos x="92" y="555"/>
                </a:cxn>
                <a:cxn ang="0">
                  <a:pos x="134" y="447"/>
                </a:cxn>
                <a:cxn ang="0">
                  <a:pos x="158" y="315"/>
                </a:cxn>
                <a:cxn ang="0">
                  <a:pos x="184" y="257"/>
                </a:cxn>
                <a:cxn ang="0">
                  <a:pos x="216" y="211"/>
                </a:cxn>
                <a:cxn ang="0">
                  <a:pos x="222" y="145"/>
                </a:cxn>
                <a:cxn ang="0">
                  <a:pos x="240" y="111"/>
                </a:cxn>
                <a:cxn ang="0">
                  <a:pos x="262" y="79"/>
                </a:cxn>
                <a:cxn ang="0">
                  <a:pos x="275" y="6"/>
                </a:cxn>
                <a:cxn ang="0">
                  <a:pos x="263" y="12"/>
                </a:cxn>
                <a:cxn ang="0">
                  <a:pos x="257" y="12"/>
                </a:cxn>
                <a:cxn ang="0">
                  <a:pos x="257" y="12"/>
                </a:cxn>
                <a:cxn ang="0">
                  <a:pos x="257" y="12"/>
                </a:cxn>
              </a:cxnLst>
              <a:rect l="0" t="0" r="r" b="b"/>
              <a:pathLst>
                <a:path w="275" h="623">
                  <a:moveTo>
                    <a:pt x="257" y="12"/>
                  </a:moveTo>
                  <a:lnTo>
                    <a:pt x="239" y="6"/>
                  </a:lnTo>
                  <a:lnTo>
                    <a:pt x="203" y="6"/>
                  </a:lnTo>
                  <a:lnTo>
                    <a:pt x="203" y="6"/>
                  </a:lnTo>
                  <a:lnTo>
                    <a:pt x="197" y="6"/>
                  </a:lnTo>
                  <a:lnTo>
                    <a:pt x="185" y="0"/>
                  </a:lnTo>
                  <a:lnTo>
                    <a:pt x="173" y="0"/>
                  </a:lnTo>
                  <a:lnTo>
                    <a:pt x="166" y="0"/>
                  </a:lnTo>
                  <a:lnTo>
                    <a:pt x="160" y="0"/>
                  </a:lnTo>
                  <a:lnTo>
                    <a:pt x="144" y="117"/>
                  </a:lnTo>
                  <a:lnTo>
                    <a:pt x="128" y="185"/>
                  </a:lnTo>
                  <a:lnTo>
                    <a:pt x="58" y="299"/>
                  </a:lnTo>
                  <a:lnTo>
                    <a:pt x="54" y="441"/>
                  </a:lnTo>
                  <a:lnTo>
                    <a:pt x="24" y="523"/>
                  </a:lnTo>
                  <a:lnTo>
                    <a:pt x="0" y="623"/>
                  </a:lnTo>
                  <a:lnTo>
                    <a:pt x="78" y="623"/>
                  </a:lnTo>
                  <a:lnTo>
                    <a:pt x="92" y="555"/>
                  </a:lnTo>
                  <a:lnTo>
                    <a:pt x="134" y="447"/>
                  </a:lnTo>
                  <a:lnTo>
                    <a:pt x="158" y="315"/>
                  </a:lnTo>
                  <a:lnTo>
                    <a:pt x="184" y="257"/>
                  </a:lnTo>
                  <a:lnTo>
                    <a:pt x="216" y="211"/>
                  </a:lnTo>
                  <a:lnTo>
                    <a:pt x="222" y="145"/>
                  </a:lnTo>
                  <a:lnTo>
                    <a:pt x="240" y="111"/>
                  </a:lnTo>
                  <a:lnTo>
                    <a:pt x="262" y="79"/>
                  </a:lnTo>
                  <a:lnTo>
                    <a:pt x="275" y="6"/>
                  </a:lnTo>
                  <a:lnTo>
                    <a:pt x="263" y="12"/>
                  </a:lnTo>
                  <a:lnTo>
                    <a:pt x="257" y="12"/>
                  </a:lnTo>
                  <a:lnTo>
                    <a:pt x="257" y="12"/>
                  </a:lnTo>
                  <a:lnTo>
                    <a:pt x="257"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1" name="Freeform 9"/>
            <p:cNvSpPr>
              <a:spLocks/>
            </p:cNvSpPr>
            <p:nvPr/>
          </p:nvSpPr>
          <p:spPr bwMode="ltGray">
            <a:xfrm>
              <a:off x="4522" y="3709"/>
              <a:ext cx="213" cy="611"/>
            </a:xfrm>
            <a:custGeom>
              <a:avLst/>
              <a:gdLst/>
              <a:ahLst/>
              <a:cxnLst>
                <a:cxn ang="0">
                  <a:pos x="171" y="12"/>
                </a:cxn>
                <a:cxn ang="0">
                  <a:pos x="159" y="24"/>
                </a:cxn>
                <a:cxn ang="0">
                  <a:pos x="153" y="36"/>
                </a:cxn>
                <a:cxn ang="0">
                  <a:pos x="128" y="60"/>
                </a:cxn>
                <a:cxn ang="0">
                  <a:pos x="110" y="83"/>
                </a:cxn>
                <a:cxn ang="0">
                  <a:pos x="86" y="119"/>
                </a:cxn>
                <a:cxn ang="0">
                  <a:pos x="68" y="167"/>
                </a:cxn>
                <a:cxn ang="0">
                  <a:pos x="68" y="221"/>
                </a:cxn>
                <a:cxn ang="0">
                  <a:pos x="68" y="227"/>
                </a:cxn>
                <a:cxn ang="0">
                  <a:pos x="68" y="233"/>
                </a:cxn>
                <a:cxn ang="0">
                  <a:pos x="68" y="239"/>
                </a:cxn>
                <a:cxn ang="0">
                  <a:pos x="68" y="245"/>
                </a:cxn>
                <a:cxn ang="0">
                  <a:pos x="68" y="251"/>
                </a:cxn>
                <a:cxn ang="0">
                  <a:pos x="68" y="251"/>
                </a:cxn>
                <a:cxn ang="0">
                  <a:pos x="68" y="257"/>
                </a:cxn>
                <a:cxn ang="0">
                  <a:pos x="68" y="269"/>
                </a:cxn>
                <a:cxn ang="0">
                  <a:pos x="74" y="287"/>
                </a:cxn>
                <a:cxn ang="0">
                  <a:pos x="80" y="305"/>
                </a:cxn>
                <a:cxn ang="0">
                  <a:pos x="86" y="311"/>
                </a:cxn>
                <a:cxn ang="0">
                  <a:pos x="86" y="311"/>
                </a:cxn>
                <a:cxn ang="0">
                  <a:pos x="92" y="317"/>
                </a:cxn>
                <a:cxn ang="0">
                  <a:pos x="92" y="323"/>
                </a:cxn>
                <a:cxn ang="0">
                  <a:pos x="92" y="323"/>
                </a:cxn>
                <a:cxn ang="0">
                  <a:pos x="24" y="437"/>
                </a:cxn>
                <a:cxn ang="0">
                  <a:pos x="18" y="471"/>
                </a:cxn>
                <a:cxn ang="0">
                  <a:pos x="0" y="547"/>
                </a:cxn>
                <a:cxn ang="0">
                  <a:pos x="50" y="611"/>
                </a:cxn>
                <a:cxn ang="0">
                  <a:pos x="114" y="611"/>
                </a:cxn>
                <a:cxn ang="0">
                  <a:pos x="104" y="555"/>
                </a:cxn>
                <a:cxn ang="0">
                  <a:pos x="120" y="515"/>
                </a:cxn>
                <a:cxn ang="0">
                  <a:pos x="150" y="449"/>
                </a:cxn>
                <a:cxn ang="0">
                  <a:pos x="166" y="377"/>
                </a:cxn>
                <a:cxn ang="0">
                  <a:pos x="156" y="295"/>
                </a:cxn>
                <a:cxn ang="0">
                  <a:pos x="170" y="203"/>
                </a:cxn>
                <a:cxn ang="0">
                  <a:pos x="212" y="95"/>
                </a:cxn>
                <a:cxn ang="0">
                  <a:pos x="213" y="0"/>
                </a:cxn>
                <a:cxn ang="0">
                  <a:pos x="207" y="0"/>
                </a:cxn>
                <a:cxn ang="0">
                  <a:pos x="201" y="0"/>
                </a:cxn>
                <a:cxn ang="0">
                  <a:pos x="195" y="0"/>
                </a:cxn>
                <a:cxn ang="0">
                  <a:pos x="189" y="0"/>
                </a:cxn>
                <a:cxn ang="0">
                  <a:pos x="183" y="6"/>
                </a:cxn>
                <a:cxn ang="0">
                  <a:pos x="177" y="6"/>
                </a:cxn>
                <a:cxn ang="0">
                  <a:pos x="171" y="12"/>
                </a:cxn>
                <a:cxn ang="0">
                  <a:pos x="171" y="12"/>
                </a:cxn>
                <a:cxn ang="0">
                  <a:pos x="171" y="12"/>
                </a:cxn>
              </a:cxnLst>
              <a:rect l="0" t="0" r="r" b="b"/>
              <a:pathLst>
                <a:path w="213" h="611">
                  <a:moveTo>
                    <a:pt x="171" y="12"/>
                  </a:moveTo>
                  <a:lnTo>
                    <a:pt x="159" y="24"/>
                  </a:lnTo>
                  <a:lnTo>
                    <a:pt x="153" y="36"/>
                  </a:lnTo>
                  <a:lnTo>
                    <a:pt x="128" y="60"/>
                  </a:lnTo>
                  <a:lnTo>
                    <a:pt x="110" y="83"/>
                  </a:lnTo>
                  <a:lnTo>
                    <a:pt x="86" y="119"/>
                  </a:lnTo>
                  <a:lnTo>
                    <a:pt x="68" y="167"/>
                  </a:lnTo>
                  <a:lnTo>
                    <a:pt x="68" y="221"/>
                  </a:lnTo>
                  <a:lnTo>
                    <a:pt x="68" y="227"/>
                  </a:lnTo>
                  <a:lnTo>
                    <a:pt x="68" y="233"/>
                  </a:lnTo>
                  <a:lnTo>
                    <a:pt x="68" y="239"/>
                  </a:lnTo>
                  <a:lnTo>
                    <a:pt x="68" y="245"/>
                  </a:lnTo>
                  <a:lnTo>
                    <a:pt x="68" y="251"/>
                  </a:lnTo>
                  <a:lnTo>
                    <a:pt x="68" y="251"/>
                  </a:lnTo>
                  <a:lnTo>
                    <a:pt x="68" y="257"/>
                  </a:lnTo>
                  <a:lnTo>
                    <a:pt x="68" y="269"/>
                  </a:lnTo>
                  <a:lnTo>
                    <a:pt x="74" y="287"/>
                  </a:lnTo>
                  <a:lnTo>
                    <a:pt x="80" y="305"/>
                  </a:lnTo>
                  <a:lnTo>
                    <a:pt x="86" y="311"/>
                  </a:lnTo>
                  <a:lnTo>
                    <a:pt x="86" y="311"/>
                  </a:lnTo>
                  <a:lnTo>
                    <a:pt x="92" y="317"/>
                  </a:lnTo>
                  <a:lnTo>
                    <a:pt x="92" y="323"/>
                  </a:lnTo>
                  <a:lnTo>
                    <a:pt x="92" y="323"/>
                  </a:lnTo>
                  <a:lnTo>
                    <a:pt x="24" y="437"/>
                  </a:lnTo>
                  <a:lnTo>
                    <a:pt x="18" y="471"/>
                  </a:lnTo>
                  <a:lnTo>
                    <a:pt x="0" y="547"/>
                  </a:lnTo>
                  <a:lnTo>
                    <a:pt x="50" y="611"/>
                  </a:lnTo>
                  <a:lnTo>
                    <a:pt x="114" y="611"/>
                  </a:lnTo>
                  <a:lnTo>
                    <a:pt x="104" y="555"/>
                  </a:lnTo>
                  <a:lnTo>
                    <a:pt x="120" y="515"/>
                  </a:lnTo>
                  <a:lnTo>
                    <a:pt x="150" y="449"/>
                  </a:lnTo>
                  <a:lnTo>
                    <a:pt x="166" y="377"/>
                  </a:lnTo>
                  <a:lnTo>
                    <a:pt x="156" y="295"/>
                  </a:lnTo>
                  <a:lnTo>
                    <a:pt x="170" y="203"/>
                  </a:lnTo>
                  <a:lnTo>
                    <a:pt x="212" y="95"/>
                  </a:lnTo>
                  <a:lnTo>
                    <a:pt x="213" y="0"/>
                  </a:lnTo>
                  <a:lnTo>
                    <a:pt x="207" y="0"/>
                  </a:lnTo>
                  <a:lnTo>
                    <a:pt x="201" y="0"/>
                  </a:lnTo>
                  <a:lnTo>
                    <a:pt x="195" y="0"/>
                  </a:lnTo>
                  <a:lnTo>
                    <a:pt x="189" y="0"/>
                  </a:lnTo>
                  <a:lnTo>
                    <a:pt x="183" y="6"/>
                  </a:lnTo>
                  <a:lnTo>
                    <a:pt x="177" y="6"/>
                  </a:lnTo>
                  <a:lnTo>
                    <a:pt x="171" y="12"/>
                  </a:lnTo>
                  <a:lnTo>
                    <a:pt x="171" y="12"/>
                  </a:lnTo>
                  <a:lnTo>
                    <a:pt x="171"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2" name="Freeform 10"/>
            <p:cNvSpPr>
              <a:spLocks/>
            </p:cNvSpPr>
            <p:nvPr/>
          </p:nvSpPr>
          <p:spPr bwMode="ltGray">
            <a:xfrm>
              <a:off x="4292" y="3936"/>
              <a:ext cx="167" cy="384"/>
            </a:xfrm>
            <a:custGeom>
              <a:avLst/>
              <a:gdLst/>
              <a:ahLst/>
              <a:cxnLst>
                <a:cxn ang="0">
                  <a:pos x="149" y="60"/>
                </a:cxn>
                <a:cxn ang="0">
                  <a:pos x="119" y="30"/>
                </a:cxn>
                <a:cxn ang="0">
                  <a:pos x="89" y="12"/>
                </a:cxn>
                <a:cxn ang="0">
                  <a:pos x="59" y="0"/>
                </a:cxn>
                <a:cxn ang="0">
                  <a:pos x="54" y="70"/>
                </a:cxn>
                <a:cxn ang="0">
                  <a:pos x="46" y="112"/>
                </a:cxn>
                <a:cxn ang="0">
                  <a:pos x="52" y="168"/>
                </a:cxn>
                <a:cxn ang="0">
                  <a:pos x="24" y="194"/>
                </a:cxn>
                <a:cxn ang="0">
                  <a:pos x="16" y="258"/>
                </a:cxn>
                <a:cxn ang="0">
                  <a:pos x="2" y="300"/>
                </a:cxn>
                <a:cxn ang="0">
                  <a:pos x="0" y="352"/>
                </a:cxn>
                <a:cxn ang="0">
                  <a:pos x="47" y="384"/>
                </a:cxn>
                <a:cxn ang="0">
                  <a:pos x="149" y="384"/>
                </a:cxn>
                <a:cxn ang="0">
                  <a:pos x="134" y="350"/>
                </a:cxn>
                <a:cxn ang="0">
                  <a:pos x="104" y="324"/>
                </a:cxn>
                <a:cxn ang="0">
                  <a:pos x="138" y="274"/>
                </a:cxn>
                <a:cxn ang="0">
                  <a:pos x="122" y="220"/>
                </a:cxn>
                <a:cxn ang="0">
                  <a:pos x="132" y="186"/>
                </a:cxn>
                <a:cxn ang="0">
                  <a:pos x="140" y="154"/>
                </a:cxn>
                <a:cxn ang="0">
                  <a:pos x="167" y="90"/>
                </a:cxn>
                <a:cxn ang="0">
                  <a:pos x="149" y="60"/>
                </a:cxn>
                <a:cxn ang="0">
                  <a:pos x="149" y="60"/>
                </a:cxn>
                <a:cxn ang="0">
                  <a:pos x="149" y="60"/>
                </a:cxn>
              </a:cxnLst>
              <a:rect l="0" t="0" r="r" b="b"/>
              <a:pathLst>
                <a:path w="167" h="384">
                  <a:moveTo>
                    <a:pt x="149" y="60"/>
                  </a:moveTo>
                  <a:lnTo>
                    <a:pt x="119" y="30"/>
                  </a:lnTo>
                  <a:lnTo>
                    <a:pt x="89" y="12"/>
                  </a:lnTo>
                  <a:lnTo>
                    <a:pt x="59" y="0"/>
                  </a:lnTo>
                  <a:lnTo>
                    <a:pt x="54" y="70"/>
                  </a:lnTo>
                  <a:lnTo>
                    <a:pt x="46" y="112"/>
                  </a:lnTo>
                  <a:lnTo>
                    <a:pt x="52" y="168"/>
                  </a:lnTo>
                  <a:lnTo>
                    <a:pt x="24" y="194"/>
                  </a:lnTo>
                  <a:lnTo>
                    <a:pt x="16" y="258"/>
                  </a:lnTo>
                  <a:lnTo>
                    <a:pt x="2" y="300"/>
                  </a:lnTo>
                  <a:lnTo>
                    <a:pt x="0" y="352"/>
                  </a:lnTo>
                  <a:lnTo>
                    <a:pt x="47" y="384"/>
                  </a:lnTo>
                  <a:lnTo>
                    <a:pt x="149" y="384"/>
                  </a:lnTo>
                  <a:lnTo>
                    <a:pt x="134" y="350"/>
                  </a:lnTo>
                  <a:lnTo>
                    <a:pt x="104" y="324"/>
                  </a:lnTo>
                  <a:lnTo>
                    <a:pt x="138" y="274"/>
                  </a:lnTo>
                  <a:lnTo>
                    <a:pt x="122" y="220"/>
                  </a:lnTo>
                  <a:lnTo>
                    <a:pt x="132" y="186"/>
                  </a:lnTo>
                  <a:lnTo>
                    <a:pt x="140" y="154"/>
                  </a:lnTo>
                  <a:lnTo>
                    <a:pt x="167" y="90"/>
                  </a:lnTo>
                  <a:lnTo>
                    <a:pt x="149" y="60"/>
                  </a:lnTo>
                  <a:lnTo>
                    <a:pt x="149" y="60"/>
                  </a:lnTo>
                  <a:lnTo>
                    <a:pt x="149" y="6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3" name="Freeform 11"/>
            <p:cNvSpPr>
              <a:spLocks/>
            </p:cNvSpPr>
            <p:nvPr/>
          </p:nvSpPr>
          <p:spPr bwMode="ltGray">
            <a:xfrm>
              <a:off x="4100" y="4020"/>
              <a:ext cx="166" cy="300"/>
            </a:xfrm>
            <a:custGeom>
              <a:avLst/>
              <a:gdLst/>
              <a:ahLst/>
              <a:cxnLst>
                <a:cxn ang="0">
                  <a:pos x="136" y="12"/>
                </a:cxn>
                <a:cxn ang="0">
                  <a:pos x="100" y="0"/>
                </a:cxn>
                <a:cxn ang="0">
                  <a:pos x="78" y="64"/>
                </a:cxn>
                <a:cxn ang="0">
                  <a:pos x="70" y="126"/>
                </a:cxn>
                <a:cxn ang="0">
                  <a:pos x="46" y="184"/>
                </a:cxn>
                <a:cxn ang="0">
                  <a:pos x="58" y="232"/>
                </a:cxn>
                <a:cxn ang="0">
                  <a:pos x="38" y="268"/>
                </a:cxn>
                <a:cxn ang="0">
                  <a:pos x="0" y="300"/>
                </a:cxn>
                <a:cxn ang="0">
                  <a:pos x="160" y="300"/>
                </a:cxn>
                <a:cxn ang="0">
                  <a:pos x="136" y="272"/>
                </a:cxn>
                <a:cxn ang="0">
                  <a:pos x="98" y="234"/>
                </a:cxn>
                <a:cxn ang="0">
                  <a:pos x="130" y="188"/>
                </a:cxn>
                <a:cxn ang="0">
                  <a:pos x="138" y="134"/>
                </a:cxn>
                <a:cxn ang="0">
                  <a:pos x="144" y="94"/>
                </a:cxn>
                <a:cxn ang="0">
                  <a:pos x="164" y="60"/>
                </a:cxn>
                <a:cxn ang="0">
                  <a:pos x="166" y="0"/>
                </a:cxn>
                <a:cxn ang="0">
                  <a:pos x="136" y="12"/>
                </a:cxn>
                <a:cxn ang="0">
                  <a:pos x="136" y="12"/>
                </a:cxn>
                <a:cxn ang="0">
                  <a:pos x="136" y="12"/>
                </a:cxn>
              </a:cxnLst>
              <a:rect l="0" t="0" r="r" b="b"/>
              <a:pathLst>
                <a:path w="166" h="300">
                  <a:moveTo>
                    <a:pt x="136" y="12"/>
                  </a:moveTo>
                  <a:lnTo>
                    <a:pt x="100" y="0"/>
                  </a:lnTo>
                  <a:lnTo>
                    <a:pt x="78" y="64"/>
                  </a:lnTo>
                  <a:lnTo>
                    <a:pt x="70" y="126"/>
                  </a:lnTo>
                  <a:lnTo>
                    <a:pt x="46" y="184"/>
                  </a:lnTo>
                  <a:lnTo>
                    <a:pt x="58" y="232"/>
                  </a:lnTo>
                  <a:lnTo>
                    <a:pt x="38" y="268"/>
                  </a:lnTo>
                  <a:lnTo>
                    <a:pt x="0" y="300"/>
                  </a:lnTo>
                  <a:lnTo>
                    <a:pt x="160" y="300"/>
                  </a:lnTo>
                  <a:lnTo>
                    <a:pt x="136" y="272"/>
                  </a:lnTo>
                  <a:lnTo>
                    <a:pt x="98" y="234"/>
                  </a:lnTo>
                  <a:lnTo>
                    <a:pt x="130" y="188"/>
                  </a:lnTo>
                  <a:lnTo>
                    <a:pt x="138" y="134"/>
                  </a:lnTo>
                  <a:lnTo>
                    <a:pt x="144" y="94"/>
                  </a:lnTo>
                  <a:lnTo>
                    <a:pt x="164" y="60"/>
                  </a:lnTo>
                  <a:lnTo>
                    <a:pt x="166" y="0"/>
                  </a:lnTo>
                  <a:lnTo>
                    <a:pt x="136" y="12"/>
                  </a:lnTo>
                  <a:lnTo>
                    <a:pt x="136" y="12"/>
                  </a:lnTo>
                  <a:lnTo>
                    <a:pt x="136"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4" name="Freeform 12"/>
            <p:cNvSpPr>
              <a:spLocks/>
            </p:cNvSpPr>
            <p:nvPr/>
          </p:nvSpPr>
          <p:spPr bwMode="ltGray">
            <a:xfrm>
              <a:off x="3910" y="4038"/>
              <a:ext cx="237" cy="282"/>
            </a:xfrm>
            <a:custGeom>
              <a:avLst/>
              <a:gdLst/>
              <a:ahLst/>
              <a:cxnLst>
                <a:cxn ang="0">
                  <a:pos x="201" y="0"/>
                </a:cxn>
                <a:cxn ang="0">
                  <a:pos x="183" y="0"/>
                </a:cxn>
                <a:cxn ang="0">
                  <a:pos x="158" y="50"/>
                </a:cxn>
                <a:cxn ang="0">
                  <a:pos x="148" y="92"/>
                </a:cxn>
                <a:cxn ang="0">
                  <a:pos x="120" y="144"/>
                </a:cxn>
                <a:cxn ang="0">
                  <a:pos x="82" y="182"/>
                </a:cxn>
                <a:cxn ang="0">
                  <a:pos x="60" y="232"/>
                </a:cxn>
                <a:cxn ang="0">
                  <a:pos x="0" y="282"/>
                </a:cxn>
                <a:cxn ang="0">
                  <a:pos x="128" y="282"/>
                </a:cxn>
                <a:cxn ang="0">
                  <a:pos x="154" y="254"/>
                </a:cxn>
                <a:cxn ang="0">
                  <a:pos x="158" y="196"/>
                </a:cxn>
                <a:cxn ang="0">
                  <a:pos x="188" y="148"/>
                </a:cxn>
                <a:cxn ang="0">
                  <a:pos x="196" y="70"/>
                </a:cxn>
                <a:cxn ang="0">
                  <a:pos x="237" y="0"/>
                </a:cxn>
                <a:cxn ang="0">
                  <a:pos x="201" y="0"/>
                </a:cxn>
                <a:cxn ang="0">
                  <a:pos x="201" y="0"/>
                </a:cxn>
                <a:cxn ang="0">
                  <a:pos x="201" y="0"/>
                </a:cxn>
              </a:cxnLst>
              <a:rect l="0" t="0" r="r" b="b"/>
              <a:pathLst>
                <a:path w="237" h="282">
                  <a:moveTo>
                    <a:pt x="201" y="0"/>
                  </a:moveTo>
                  <a:lnTo>
                    <a:pt x="183" y="0"/>
                  </a:lnTo>
                  <a:lnTo>
                    <a:pt x="158" y="50"/>
                  </a:lnTo>
                  <a:lnTo>
                    <a:pt x="148" y="92"/>
                  </a:lnTo>
                  <a:lnTo>
                    <a:pt x="120" y="144"/>
                  </a:lnTo>
                  <a:lnTo>
                    <a:pt x="82" y="182"/>
                  </a:lnTo>
                  <a:lnTo>
                    <a:pt x="60" y="232"/>
                  </a:lnTo>
                  <a:lnTo>
                    <a:pt x="0" y="282"/>
                  </a:lnTo>
                  <a:lnTo>
                    <a:pt x="128" y="282"/>
                  </a:lnTo>
                  <a:lnTo>
                    <a:pt x="154" y="254"/>
                  </a:lnTo>
                  <a:lnTo>
                    <a:pt x="158" y="196"/>
                  </a:lnTo>
                  <a:lnTo>
                    <a:pt x="188" y="148"/>
                  </a:lnTo>
                  <a:lnTo>
                    <a:pt x="196" y="70"/>
                  </a:lnTo>
                  <a:lnTo>
                    <a:pt x="237" y="0"/>
                  </a:lnTo>
                  <a:lnTo>
                    <a:pt x="201" y="0"/>
                  </a:lnTo>
                  <a:lnTo>
                    <a:pt x="201" y="0"/>
                  </a:lnTo>
                  <a:lnTo>
                    <a:pt x="201"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5" name="Freeform 13"/>
            <p:cNvSpPr>
              <a:spLocks/>
            </p:cNvSpPr>
            <p:nvPr/>
          </p:nvSpPr>
          <p:spPr bwMode="ltGray">
            <a:xfrm>
              <a:off x="3674" y="4086"/>
              <a:ext cx="196" cy="234"/>
            </a:xfrm>
            <a:custGeom>
              <a:avLst/>
              <a:gdLst/>
              <a:ahLst/>
              <a:cxnLst>
                <a:cxn ang="0">
                  <a:pos x="167" y="54"/>
                </a:cxn>
                <a:cxn ang="0">
                  <a:pos x="113" y="24"/>
                </a:cxn>
                <a:cxn ang="0">
                  <a:pos x="83" y="0"/>
                </a:cxn>
                <a:cxn ang="0">
                  <a:pos x="80" y="62"/>
                </a:cxn>
                <a:cxn ang="0">
                  <a:pos x="58" y="100"/>
                </a:cxn>
                <a:cxn ang="0">
                  <a:pos x="54" y="160"/>
                </a:cxn>
                <a:cxn ang="0">
                  <a:pos x="36" y="202"/>
                </a:cxn>
                <a:cxn ang="0">
                  <a:pos x="0" y="234"/>
                </a:cxn>
                <a:cxn ang="0">
                  <a:pos x="146" y="234"/>
                </a:cxn>
                <a:cxn ang="0">
                  <a:pos x="170" y="198"/>
                </a:cxn>
                <a:cxn ang="0">
                  <a:pos x="158" y="138"/>
                </a:cxn>
                <a:cxn ang="0">
                  <a:pos x="196" y="100"/>
                </a:cxn>
                <a:cxn ang="0">
                  <a:pos x="191" y="54"/>
                </a:cxn>
                <a:cxn ang="0">
                  <a:pos x="167" y="54"/>
                </a:cxn>
                <a:cxn ang="0">
                  <a:pos x="167" y="54"/>
                </a:cxn>
                <a:cxn ang="0">
                  <a:pos x="167" y="54"/>
                </a:cxn>
              </a:cxnLst>
              <a:rect l="0" t="0" r="r" b="b"/>
              <a:pathLst>
                <a:path w="196" h="234">
                  <a:moveTo>
                    <a:pt x="167" y="54"/>
                  </a:moveTo>
                  <a:lnTo>
                    <a:pt x="113" y="24"/>
                  </a:lnTo>
                  <a:lnTo>
                    <a:pt x="83" y="0"/>
                  </a:lnTo>
                  <a:lnTo>
                    <a:pt x="80" y="62"/>
                  </a:lnTo>
                  <a:lnTo>
                    <a:pt x="58" y="100"/>
                  </a:lnTo>
                  <a:lnTo>
                    <a:pt x="54" y="160"/>
                  </a:lnTo>
                  <a:lnTo>
                    <a:pt x="36" y="202"/>
                  </a:lnTo>
                  <a:lnTo>
                    <a:pt x="0" y="234"/>
                  </a:lnTo>
                  <a:lnTo>
                    <a:pt x="146" y="234"/>
                  </a:lnTo>
                  <a:lnTo>
                    <a:pt x="170" y="198"/>
                  </a:lnTo>
                  <a:lnTo>
                    <a:pt x="158" y="138"/>
                  </a:lnTo>
                  <a:lnTo>
                    <a:pt x="196" y="100"/>
                  </a:lnTo>
                  <a:lnTo>
                    <a:pt x="191" y="54"/>
                  </a:lnTo>
                  <a:lnTo>
                    <a:pt x="167" y="54"/>
                  </a:lnTo>
                  <a:lnTo>
                    <a:pt x="167" y="54"/>
                  </a:lnTo>
                  <a:lnTo>
                    <a:pt x="167" y="54"/>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6" name="Freeform 14"/>
            <p:cNvSpPr>
              <a:spLocks/>
            </p:cNvSpPr>
            <p:nvPr/>
          </p:nvSpPr>
          <p:spPr bwMode="ltGray">
            <a:xfrm>
              <a:off x="3476" y="4068"/>
              <a:ext cx="190" cy="252"/>
            </a:xfrm>
            <a:custGeom>
              <a:avLst/>
              <a:gdLst/>
              <a:ahLst/>
              <a:cxnLst>
                <a:cxn ang="0">
                  <a:pos x="190" y="0"/>
                </a:cxn>
                <a:cxn ang="0">
                  <a:pos x="166" y="0"/>
                </a:cxn>
                <a:cxn ang="0">
                  <a:pos x="158" y="38"/>
                </a:cxn>
                <a:cxn ang="0">
                  <a:pos x="138" y="120"/>
                </a:cxn>
                <a:cxn ang="0">
                  <a:pos x="94" y="180"/>
                </a:cxn>
                <a:cxn ang="0">
                  <a:pos x="62" y="234"/>
                </a:cxn>
                <a:cxn ang="0">
                  <a:pos x="0" y="252"/>
                </a:cxn>
                <a:cxn ang="0">
                  <a:pos x="128" y="252"/>
                </a:cxn>
                <a:cxn ang="0">
                  <a:pos x="142" y="188"/>
                </a:cxn>
                <a:cxn ang="0">
                  <a:pos x="186" y="90"/>
                </a:cxn>
                <a:cxn ang="0">
                  <a:pos x="190" y="38"/>
                </a:cxn>
                <a:cxn ang="0">
                  <a:pos x="190" y="0"/>
                </a:cxn>
                <a:cxn ang="0">
                  <a:pos x="190" y="0"/>
                </a:cxn>
                <a:cxn ang="0">
                  <a:pos x="190" y="0"/>
                </a:cxn>
                <a:cxn ang="0">
                  <a:pos x="190" y="0"/>
                </a:cxn>
              </a:cxnLst>
              <a:rect l="0" t="0" r="r" b="b"/>
              <a:pathLst>
                <a:path w="190" h="252">
                  <a:moveTo>
                    <a:pt x="190" y="0"/>
                  </a:moveTo>
                  <a:lnTo>
                    <a:pt x="166" y="0"/>
                  </a:lnTo>
                  <a:lnTo>
                    <a:pt x="158" y="38"/>
                  </a:lnTo>
                  <a:lnTo>
                    <a:pt x="138" y="120"/>
                  </a:lnTo>
                  <a:lnTo>
                    <a:pt x="94" y="180"/>
                  </a:lnTo>
                  <a:lnTo>
                    <a:pt x="62" y="234"/>
                  </a:lnTo>
                  <a:lnTo>
                    <a:pt x="0" y="252"/>
                  </a:lnTo>
                  <a:lnTo>
                    <a:pt x="128" y="252"/>
                  </a:lnTo>
                  <a:lnTo>
                    <a:pt x="142" y="188"/>
                  </a:lnTo>
                  <a:lnTo>
                    <a:pt x="186" y="90"/>
                  </a:lnTo>
                  <a:lnTo>
                    <a:pt x="190" y="38"/>
                  </a:lnTo>
                  <a:lnTo>
                    <a:pt x="190" y="0"/>
                  </a:lnTo>
                  <a:lnTo>
                    <a:pt x="190" y="0"/>
                  </a:lnTo>
                  <a:lnTo>
                    <a:pt x="190" y="0"/>
                  </a:lnTo>
                  <a:lnTo>
                    <a:pt x="190"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7" name="Freeform 15"/>
            <p:cNvSpPr>
              <a:spLocks/>
            </p:cNvSpPr>
            <p:nvPr/>
          </p:nvSpPr>
          <p:spPr bwMode="ltGray">
            <a:xfrm>
              <a:off x="3170" y="4188"/>
              <a:ext cx="230" cy="132"/>
            </a:xfrm>
            <a:custGeom>
              <a:avLst/>
              <a:gdLst/>
              <a:ahLst/>
              <a:cxnLst>
                <a:cxn ang="0">
                  <a:pos x="197" y="0"/>
                </a:cxn>
                <a:cxn ang="0">
                  <a:pos x="191" y="0"/>
                </a:cxn>
                <a:cxn ang="0">
                  <a:pos x="185" y="0"/>
                </a:cxn>
                <a:cxn ang="0">
                  <a:pos x="173" y="0"/>
                </a:cxn>
                <a:cxn ang="0">
                  <a:pos x="161" y="0"/>
                </a:cxn>
                <a:cxn ang="0">
                  <a:pos x="155" y="0"/>
                </a:cxn>
                <a:cxn ang="0">
                  <a:pos x="138" y="6"/>
                </a:cxn>
                <a:cxn ang="0">
                  <a:pos x="132" y="6"/>
                </a:cxn>
                <a:cxn ang="0">
                  <a:pos x="35" y="18"/>
                </a:cxn>
                <a:cxn ang="0">
                  <a:pos x="11" y="30"/>
                </a:cxn>
                <a:cxn ang="0">
                  <a:pos x="23" y="54"/>
                </a:cxn>
                <a:cxn ang="0">
                  <a:pos x="0" y="100"/>
                </a:cxn>
                <a:cxn ang="0">
                  <a:pos x="0" y="132"/>
                </a:cxn>
                <a:cxn ang="0">
                  <a:pos x="162" y="132"/>
                </a:cxn>
                <a:cxn ang="0">
                  <a:pos x="204" y="88"/>
                </a:cxn>
                <a:cxn ang="0">
                  <a:pos x="230" y="46"/>
                </a:cxn>
                <a:cxn ang="0">
                  <a:pos x="214" y="24"/>
                </a:cxn>
                <a:cxn ang="0">
                  <a:pos x="215" y="0"/>
                </a:cxn>
                <a:cxn ang="0">
                  <a:pos x="209" y="0"/>
                </a:cxn>
                <a:cxn ang="0">
                  <a:pos x="203" y="0"/>
                </a:cxn>
                <a:cxn ang="0">
                  <a:pos x="203" y="0"/>
                </a:cxn>
                <a:cxn ang="0">
                  <a:pos x="197" y="0"/>
                </a:cxn>
                <a:cxn ang="0">
                  <a:pos x="197" y="0"/>
                </a:cxn>
                <a:cxn ang="0">
                  <a:pos x="197" y="0"/>
                </a:cxn>
              </a:cxnLst>
              <a:rect l="0" t="0" r="r" b="b"/>
              <a:pathLst>
                <a:path w="230" h="132">
                  <a:moveTo>
                    <a:pt x="197" y="0"/>
                  </a:moveTo>
                  <a:lnTo>
                    <a:pt x="191" y="0"/>
                  </a:lnTo>
                  <a:lnTo>
                    <a:pt x="185" y="0"/>
                  </a:lnTo>
                  <a:lnTo>
                    <a:pt x="173" y="0"/>
                  </a:lnTo>
                  <a:lnTo>
                    <a:pt x="161" y="0"/>
                  </a:lnTo>
                  <a:lnTo>
                    <a:pt x="155" y="0"/>
                  </a:lnTo>
                  <a:lnTo>
                    <a:pt x="138" y="6"/>
                  </a:lnTo>
                  <a:lnTo>
                    <a:pt x="132" y="6"/>
                  </a:lnTo>
                  <a:lnTo>
                    <a:pt x="35" y="18"/>
                  </a:lnTo>
                  <a:lnTo>
                    <a:pt x="11" y="30"/>
                  </a:lnTo>
                  <a:lnTo>
                    <a:pt x="23" y="54"/>
                  </a:lnTo>
                  <a:lnTo>
                    <a:pt x="0" y="100"/>
                  </a:lnTo>
                  <a:lnTo>
                    <a:pt x="0" y="132"/>
                  </a:lnTo>
                  <a:lnTo>
                    <a:pt x="162" y="132"/>
                  </a:lnTo>
                  <a:lnTo>
                    <a:pt x="204" y="88"/>
                  </a:lnTo>
                  <a:lnTo>
                    <a:pt x="230" y="46"/>
                  </a:lnTo>
                  <a:lnTo>
                    <a:pt x="214" y="24"/>
                  </a:lnTo>
                  <a:lnTo>
                    <a:pt x="215" y="0"/>
                  </a:lnTo>
                  <a:lnTo>
                    <a:pt x="209" y="0"/>
                  </a:lnTo>
                  <a:lnTo>
                    <a:pt x="203" y="0"/>
                  </a:lnTo>
                  <a:lnTo>
                    <a:pt x="203" y="0"/>
                  </a:lnTo>
                  <a:lnTo>
                    <a:pt x="197" y="0"/>
                  </a:lnTo>
                  <a:lnTo>
                    <a:pt x="197" y="0"/>
                  </a:lnTo>
                  <a:lnTo>
                    <a:pt x="197"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8" name="Freeform 16"/>
            <p:cNvSpPr>
              <a:spLocks/>
            </p:cNvSpPr>
            <p:nvPr/>
          </p:nvSpPr>
          <p:spPr bwMode="ltGray">
            <a:xfrm>
              <a:off x="3044" y="4218"/>
              <a:ext cx="89" cy="102"/>
            </a:xfrm>
            <a:custGeom>
              <a:avLst/>
              <a:gdLst/>
              <a:ahLst/>
              <a:cxnLst>
                <a:cxn ang="0">
                  <a:pos x="71" y="0"/>
                </a:cxn>
                <a:cxn ang="0">
                  <a:pos x="66" y="48"/>
                </a:cxn>
                <a:cxn ang="0">
                  <a:pos x="30" y="72"/>
                </a:cxn>
                <a:cxn ang="0">
                  <a:pos x="0" y="102"/>
                </a:cxn>
                <a:cxn ang="0">
                  <a:pos x="66" y="102"/>
                </a:cxn>
                <a:cxn ang="0">
                  <a:pos x="88" y="56"/>
                </a:cxn>
                <a:cxn ang="0">
                  <a:pos x="89" y="6"/>
                </a:cxn>
                <a:cxn ang="0">
                  <a:pos x="71" y="0"/>
                </a:cxn>
                <a:cxn ang="0">
                  <a:pos x="71" y="0"/>
                </a:cxn>
                <a:cxn ang="0">
                  <a:pos x="71" y="0"/>
                </a:cxn>
              </a:cxnLst>
              <a:rect l="0" t="0" r="r" b="b"/>
              <a:pathLst>
                <a:path w="89" h="102">
                  <a:moveTo>
                    <a:pt x="71" y="0"/>
                  </a:moveTo>
                  <a:lnTo>
                    <a:pt x="66" y="48"/>
                  </a:lnTo>
                  <a:lnTo>
                    <a:pt x="30" y="72"/>
                  </a:lnTo>
                  <a:lnTo>
                    <a:pt x="0" y="102"/>
                  </a:lnTo>
                  <a:lnTo>
                    <a:pt x="66" y="102"/>
                  </a:lnTo>
                  <a:lnTo>
                    <a:pt x="88" y="56"/>
                  </a:lnTo>
                  <a:lnTo>
                    <a:pt x="89" y="6"/>
                  </a:lnTo>
                  <a:lnTo>
                    <a:pt x="71" y="0"/>
                  </a:lnTo>
                  <a:lnTo>
                    <a:pt x="71" y="0"/>
                  </a:lnTo>
                  <a:lnTo>
                    <a:pt x="71"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19" name="Freeform 17"/>
            <p:cNvSpPr>
              <a:spLocks/>
            </p:cNvSpPr>
            <p:nvPr/>
          </p:nvSpPr>
          <p:spPr bwMode="ltGray">
            <a:xfrm>
              <a:off x="5482" y="3367"/>
              <a:ext cx="278" cy="953"/>
            </a:xfrm>
            <a:custGeom>
              <a:avLst/>
              <a:gdLst/>
              <a:ahLst/>
              <a:cxnLst>
                <a:cxn ang="0">
                  <a:pos x="278" y="24"/>
                </a:cxn>
                <a:cxn ang="0">
                  <a:pos x="272" y="24"/>
                </a:cxn>
                <a:cxn ang="0">
                  <a:pos x="272" y="18"/>
                </a:cxn>
                <a:cxn ang="0">
                  <a:pos x="266" y="18"/>
                </a:cxn>
                <a:cxn ang="0">
                  <a:pos x="254" y="12"/>
                </a:cxn>
                <a:cxn ang="0">
                  <a:pos x="236" y="6"/>
                </a:cxn>
                <a:cxn ang="0">
                  <a:pos x="212" y="0"/>
                </a:cxn>
                <a:cxn ang="0">
                  <a:pos x="206" y="6"/>
                </a:cxn>
                <a:cxn ang="0">
                  <a:pos x="198" y="129"/>
                </a:cxn>
                <a:cxn ang="0">
                  <a:pos x="184" y="209"/>
                </a:cxn>
                <a:cxn ang="0">
                  <a:pos x="182" y="249"/>
                </a:cxn>
                <a:cxn ang="0">
                  <a:pos x="200" y="339"/>
                </a:cxn>
                <a:cxn ang="0">
                  <a:pos x="186" y="481"/>
                </a:cxn>
                <a:cxn ang="0">
                  <a:pos x="176" y="521"/>
                </a:cxn>
                <a:cxn ang="0">
                  <a:pos x="156" y="601"/>
                </a:cxn>
                <a:cxn ang="0">
                  <a:pos x="172" y="681"/>
                </a:cxn>
                <a:cxn ang="0">
                  <a:pos x="138" y="765"/>
                </a:cxn>
                <a:cxn ang="0">
                  <a:pos x="96" y="847"/>
                </a:cxn>
                <a:cxn ang="0">
                  <a:pos x="50" y="899"/>
                </a:cxn>
                <a:cxn ang="0">
                  <a:pos x="0" y="953"/>
                </a:cxn>
                <a:cxn ang="0">
                  <a:pos x="278" y="953"/>
                </a:cxn>
                <a:cxn ang="0">
                  <a:pos x="278" y="24"/>
                </a:cxn>
                <a:cxn ang="0">
                  <a:pos x="278" y="24"/>
                </a:cxn>
                <a:cxn ang="0">
                  <a:pos x="278" y="24"/>
                </a:cxn>
              </a:cxnLst>
              <a:rect l="0" t="0" r="r" b="b"/>
              <a:pathLst>
                <a:path w="278" h="953">
                  <a:moveTo>
                    <a:pt x="278" y="24"/>
                  </a:moveTo>
                  <a:lnTo>
                    <a:pt x="272" y="24"/>
                  </a:lnTo>
                  <a:lnTo>
                    <a:pt x="272" y="18"/>
                  </a:lnTo>
                  <a:lnTo>
                    <a:pt x="266" y="18"/>
                  </a:lnTo>
                  <a:lnTo>
                    <a:pt x="254" y="12"/>
                  </a:lnTo>
                  <a:lnTo>
                    <a:pt x="236" y="6"/>
                  </a:lnTo>
                  <a:lnTo>
                    <a:pt x="212" y="0"/>
                  </a:lnTo>
                  <a:lnTo>
                    <a:pt x="206" y="6"/>
                  </a:lnTo>
                  <a:lnTo>
                    <a:pt x="198" y="129"/>
                  </a:lnTo>
                  <a:lnTo>
                    <a:pt x="184" y="209"/>
                  </a:lnTo>
                  <a:lnTo>
                    <a:pt x="182" y="249"/>
                  </a:lnTo>
                  <a:lnTo>
                    <a:pt x="200" y="339"/>
                  </a:lnTo>
                  <a:lnTo>
                    <a:pt x="186" y="481"/>
                  </a:lnTo>
                  <a:lnTo>
                    <a:pt x="176" y="521"/>
                  </a:lnTo>
                  <a:lnTo>
                    <a:pt x="156" y="601"/>
                  </a:lnTo>
                  <a:lnTo>
                    <a:pt x="172" y="681"/>
                  </a:lnTo>
                  <a:lnTo>
                    <a:pt x="138" y="765"/>
                  </a:lnTo>
                  <a:lnTo>
                    <a:pt x="96" y="847"/>
                  </a:lnTo>
                  <a:lnTo>
                    <a:pt x="50" y="899"/>
                  </a:lnTo>
                  <a:lnTo>
                    <a:pt x="0" y="953"/>
                  </a:lnTo>
                  <a:lnTo>
                    <a:pt x="278" y="953"/>
                  </a:lnTo>
                  <a:lnTo>
                    <a:pt x="278" y="24"/>
                  </a:lnTo>
                  <a:lnTo>
                    <a:pt x="278" y="24"/>
                  </a:lnTo>
                  <a:lnTo>
                    <a:pt x="278" y="24"/>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grpSp>
      <p:sp>
        <p:nvSpPr>
          <p:cNvPr id="409618" name="Rectangle 18"/>
          <p:cNvSpPr>
            <a:spLocks noGrp="1" noChangeArrowheads="1"/>
          </p:cNvSpPr>
          <p:nvPr>
            <p:ph type="ctrTitle" sz="quarter"/>
          </p:nvPr>
        </p:nvSpPr>
        <p:spPr>
          <a:xfrm>
            <a:off x="685800" y="1600200"/>
            <a:ext cx="7772400" cy="1828800"/>
          </a:xfrm>
        </p:spPr>
        <p:txBody>
          <a:bodyPr anchor="b"/>
          <a:lstStyle>
            <a:lvl1pPr>
              <a:defRPr sz="5700"/>
            </a:lvl1pPr>
          </a:lstStyle>
          <a:p>
            <a:r>
              <a:rPr lang="en-US"/>
              <a:t>Click to edit Master title style</a:t>
            </a:r>
          </a:p>
        </p:txBody>
      </p:sp>
      <p:sp>
        <p:nvSpPr>
          <p:cNvPr id="409619" name="Rectangle 19"/>
          <p:cNvSpPr>
            <a:spLocks noGrp="1" noChangeArrowheads="1"/>
          </p:cNvSpPr>
          <p:nvPr>
            <p:ph type="subTitle" sz="quarter" idx="1"/>
          </p:nvPr>
        </p:nvSpPr>
        <p:spPr>
          <a:xfrm>
            <a:off x="1371600" y="3733800"/>
            <a:ext cx="6400800" cy="1752600"/>
          </a:xfrm>
        </p:spPr>
        <p:txBody>
          <a:bodyPr/>
          <a:lstStyle>
            <a:lvl1pPr marL="0" indent="0" algn="ctr">
              <a:buFont typeface="Wingdings" pitchFamily="2" charset="2"/>
              <a:buNone/>
              <a:defRPr sz="3600"/>
            </a:lvl1pPr>
          </a:lstStyle>
          <a:p>
            <a:r>
              <a:rPr lang="en-US"/>
              <a:t>Click to edit Master subtitle style</a:t>
            </a:r>
          </a:p>
        </p:txBody>
      </p:sp>
      <p:sp>
        <p:nvSpPr>
          <p:cNvPr id="20" name="Rectangle 20"/>
          <p:cNvSpPr>
            <a:spLocks noGrp="1" noChangeArrowheads="1"/>
          </p:cNvSpPr>
          <p:nvPr>
            <p:ph type="dt" sz="quarter" idx="10"/>
          </p:nvPr>
        </p:nvSpPr>
        <p:spPr/>
        <p:txBody>
          <a:bodyPr/>
          <a:lstStyle>
            <a:lvl1pPr>
              <a:defRPr/>
            </a:lvl1pPr>
          </a:lstStyle>
          <a:p>
            <a:pPr>
              <a:defRPr/>
            </a:pPr>
            <a:endParaRPr lang="en-US"/>
          </a:p>
        </p:txBody>
      </p:sp>
      <p:sp>
        <p:nvSpPr>
          <p:cNvPr id="21" name="Rectangle 21"/>
          <p:cNvSpPr>
            <a:spLocks noGrp="1" noChangeArrowheads="1"/>
          </p:cNvSpPr>
          <p:nvPr>
            <p:ph type="ftr" sz="quarter" idx="11"/>
          </p:nvPr>
        </p:nvSpPr>
        <p:spPr/>
        <p:txBody>
          <a:bodyPr/>
          <a:lstStyle>
            <a:lvl1pPr>
              <a:defRPr/>
            </a:lvl1pPr>
          </a:lstStyle>
          <a:p>
            <a:pPr>
              <a:defRPr/>
            </a:pPr>
            <a:r>
              <a:rPr lang="en-US"/>
              <a:t>© 2005 by The Guilford Press</a:t>
            </a:r>
          </a:p>
        </p:txBody>
      </p:sp>
      <p:sp>
        <p:nvSpPr>
          <p:cNvPr id="22" name="Rectangle 22"/>
          <p:cNvSpPr>
            <a:spLocks noGrp="1" noChangeArrowheads="1"/>
          </p:cNvSpPr>
          <p:nvPr>
            <p:ph type="sldNum" sz="quarter" idx="12"/>
          </p:nvPr>
        </p:nvSpPr>
        <p:spPr/>
        <p:txBody>
          <a:bodyPr/>
          <a:lstStyle>
            <a:lvl1pPr>
              <a:defRPr/>
            </a:lvl1pPr>
          </a:lstStyle>
          <a:p>
            <a:pPr>
              <a:defRPr/>
            </a:pPr>
            <a:fld id="{2AA3006A-5905-4E6A-8F63-1036D740C53E}" type="slidenum">
              <a:rPr lang="en-US"/>
              <a:pPr>
                <a:defRPr/>
              </a:pPr>
              <a:t>‹#›</a:t>
            </a:fld>
            <a:endParaRPr lang="en-US"/>
          </a:p>
        </p:txBody>
      </p:sp>
    </p:spTree>
  </p:cSld>
  <p:clrMapOvr>
    <a:masterClrMapping/>
  </p:clrMapOvr>
  <p:transition spd="med">
    <p:wipe dir="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19"/>
          <p:cNvSpPr>
            <a:spLocks noGrp="1" noChangeArrowheads="1"/>
          </p:cNvSpPr>
          <p:nvPr>
            <p:ph type="dt" sz="half" idx="10"/>
          </p:nvPr>
        </p:nvSpPr>
        <p:spPr>
          <a:ln/>
        </p:spPr>
        <p:txBody>
          <a:bodyPr/>
          <a:lstStyle>
            <a:lvl1pPr>
              <a:defRPr/>
            </a:lvl1pPr>
          </a:lstStyle>
          <a:p>
            <a:pPr>
              <a:defRPr/>
            </a:pPr>
            <a:endParaRPr lang="en-US"/>
          </a:p>
        </p:txBody>
      </p:sp>
      <p:sp>
        <p:nvSpPr>
          <p:cNvPr id="5"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6" name="Rectangle 21"/>
          <p:cNvSpPr>
            <a:spLocks noGrp="1" noChangeArrowheads="1"/>
          </p:cNvSpPr>
          <p:nvPr>
            <p:ph type="sldNum" sz="quarter" idx="12"/>
          </p:nvPr>
        </p:nvSpPr>
        <p:spPr>
          <a:ln/>
        </p:spPr>
        <p:txBody>
          <a:bodyPr/>
          <a:lstStyle>
            <a:lvl1pPr>
              <a:defRPr/>
            </a:lvl1pPr>
          </a:lstStyle>
          <a:p>
            <a:pPr>
              <a:defRPr/>
            </a:pPr>
            <a:fld id="{9FEF1A20-34CF-4C54-A537-C910F8349411}" type="slidenum">
              <a:rPr lang="en-US"/>
              <a:pPr>
                <a:defRPr/>
              </a:pPr>
              <a:t>‹#›</a:t>
            </a:fld>
            <a:endParaRPr lang="en-US"/>
          </a:p>
        </p:txBody>
      </p:sp>
    </p:spTree>
  </p:cSld>
  <p:clrMapOvr>
    <a:masterClrMapping/>
  </p:clrMapOvr>
  <p:transition spd="med">
    <p:wipe dir="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7813"/>
            <a:ext cx="2057400" cy="5853112"/>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7813"/>
            <a:ext cx="6019800" cy="585311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19"/>
          <p:cNvSpPr>
            <a:spLocks noGrp="1" noChangeArrowheads="1"/>
          </p:cNvSpPr>
          <p:nvPr>
            <p:ph type="dt" sz="half" idx="10"/>
          </p:nvPr>
        </p:nvSpPr>
        <p:spPr>
          <a:ln/>
        </p:spPr>
        <p:txBody>
          <a:bodyPr/>
          <a:lstStyle>
            <a:lvl1pPr>
              <a:defRPr/>
            </a:lvl1pPr>
          </a:lstStyle>
          <a:p>
            <a:pPr>
              <a:defRPr/>
            </a:pPr>
            <a:endParaRPr lang="en-US"/>
          </a:p>
        </p:txBody>
      </p:sp>
      <p:sp>
        <p:nvSpPr>
          <p:cNvPr id="5"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6" name="Rectangle 21"/>
          <p:cNvSpPr>
            <a:spLocks noGrp="1" noChangeArrowheads="1"/>
          </p:cNvSpPr>
          <p:nvPr>
            <p:ph type="sldNum" sz="quarter" idx="12"/>
          </p:nvPr>
        </p:nvSpPr>
        <p:spPr>
          <a:ln/>
        </p:spPr>
        <p:txBody>
          <a:bodyPr/>
          <a:lstStyle>
            <a:lvl1pPr>
              <a:defRPr/>
            </a:lvl1pPr>
          </a:lstStyle>
          <a:p>
            <a:pPr>
              <a:defRPr/>
            </a:pPr>
            <a:fld id="{465EC4D1-4064-413E-9C9E-CFD1DD110CD9}" type="slidenum">
              <a:rPr lang="en-US"/>
              <a:pPr>
                <a:defRPr/>
              </a:pPr>
              <a:t>‹#›</a:t>
            </a:fld>
            <a:endParaRPr lang="en-US"/>
          </a:p>
        </p:txBody>
      </p:sp>
    </p:spTree>
  </p:cSld>
  <p:clrMapOvr>
    <a:masterClrMapping/>
  </p:clrMapOvr>
  <p:transition spd="med">
    <p:wipe dir="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19"/>
          <p:cNvSpPr>
            <a:spLocks noGrp="1" noChangeArrowheads="1"/>
          </p:cNvSpPr>
          <p:nvPr>
            <p:ph type="dt" sz="half" idx="10"/>
          </p:nvPr>
        </p:nvSpPr>
        <p:spPr>
          <a:ln/>
        </p:spPr>
        <p:txBody>
          <a:bodyPr/>
          <a:lstStyle>
            <a:lvl1pPr>
              <a:defRPr/>
            </a:lvl1pPr>
          </a:lstStyle>
          <a:p>
            <a:pPr>
              <a:defRPr/>
            </a:pPr>
            <a:endParaRPr lang="en-US"/>
          </a:p>
        </p:txBody>
      </p:sp>
      <p:sp>
        <p:nvSpPr>
          <p:cNvPr id="5"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6" name="Rectangle 21"/>
          <p:cNvSpPr>
            <a:spLocks noGrp="1" noChangeArrowheads="1"/>
          </p:cNvSpPr>
          <p:nvPr>
            <p:ph type="sldNum" sz="quarter" idx="12"/>
          </p:nvPr>
        </p:nvSpPr>
        <p:spPr>
          <a:ln/>
        </p:spPr>
        <p:txBody>
          <a:bodyPr/>
          <a:lstStyle>
            <a:lvl1pPr>
              <a:defRPr/>
            </a:lvl1pPr>
          </a:lstStyle>
          <a:p>
            <a:pPr>
              <a:defRPr/>
            </a:pPr>
            <a:fld id="{A7F88F85-0A81-44CB-941A-1C9BC6327685}" type="slidenum">
              <a:rPr lang="en-US"/>
              <a:pPr>
                <a:defRPr/>
              </a:pPr>
              <a:t>‹#›</a:t>
            </a:fld>
            <a:endParaRPr lang="en-US"/>
          </a:p>
        </p:txBody>
      </p:sp>
    </p:spTree>
  </p:cSld>
  <p:clrMapOvr>
    <a:masterClrMapping/>
  </p:clrMapOvr>
  <p:transition spd="med">
    <p:wipe dir="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19"/>
          <p:cNvSpPr>
            <a:spLocks noGrp="1" noChangeArrowheads="1"/>
          </p:cNvSpPr>
          <p:nvPr>
            <p:ph type="dt" sz="half" idx="10"/>
          </p:nvPr>
        </p:nvSpPr>
        <p:spPr>
          <a:ln/>
        </p:spPr>
        <p:txBody>
          <a:bodyPr/>
          <a:lstStyle>
            <a:lvl1pPr>
              <a:defRPr/>
            </a:lvl1pPr>
          </a:lstStyle>
          <a:p>
            <a:pPr>
              <a:defRPr/>
            </a:pPr>
            <a:endParaRPr lang="en-US"/>
          </a:p>
        </p:txBody>
      </p:sp>
      <p:sp>
        <p:nvSpPr>
          <p:cNvPr id="5"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6" name="Rectangle 21"/>
          <p:cNvSpPr>
            <a:spLocks noGrp="1" noChangeArrowheads="1"/>
          </p:cNvSpPr>
          <p:nvPr>
            <p:ph type="sldNum" sz="quarter" idx="12"/>
          </p:nvPr>
        </p:nvSpPr>
        <p:spPr>
          <a:ln/>
        </p:spPr>
        <p:txBody>
          <a:bodyPr/>
          <a:lstStyle>
            <a:lvl1pPr>
              <a:defRPr/>
            </a:lvl1pPr>
          </a:lstStyle>
          <a:p>
            <a:pPr>
              <a:defRPr/>
            </a:pPr>
            <a:fld id="{B1116EBD-F689-4882-9447-5876C6E7C64D}" type="slidenum">
              <a:rPr lang="en-US"/>
              <a:pPr>
                <a:defRPr/>
              </a:pPr>
              <a:t>‹#›</a:t>
            </a:fld>
            <a:endParaRPr lang="en-US"/>
          </a:p>
        </p:txBody>
      </p:sp>
    </p:spTree>
  </p:cSld>
  <p:clrMapOvr>
    <a:masterClrMapping/>
  </p:clrMapOvr>
  <p:transition spd="med">
    <p:wipe dir="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19"/>
          <p:cNvSpPr>
            <a:spLocks noGrp="1" noChangeArrowheads="1"/>
          </p:cNvSpPr>
          <p:nvPr>
            <p:ph type="dt" sz="half" idx="10"/>
          </p:nvPr>
        </p:nvSpPr>
        <p:spPr>
          <a:ln/>
        </p:spPr>
        <p:txBody>
          <a:bodyPr/>
          <a:lstStyle>
            <a:lvl1pPr>
              <a:defRPr/>
            </a:lvl1pPr>
          </a:lstStyle>
          <a:p>
            <a:pPr>
              <a:defRPr/>
            </a:pPr>
            <a:endParaRPr lang="en-US"/>
          </a:p>
        </p:txBody>
      </p:sp>
      <p:sp>
        <p:nvSpPr>
          <p:cNvPr id="6"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7" name="Rectangle 21"/>
          <p:cNvSpPr>
            <a:spLocks noGrp="1" noChangeArrowheads="1"/>
          </p:cNvSpPr>
          <p:nvPr>
            <p:ph type="sldNum" sz="quarter" idx="12"/>
          </p:nvPr>
        </p:nvSpPr>
        <p:spPr>
          <a:ln/>
        </p:spPr>
        <p:txBody>
          <a:bodyPr/>
          <a:lstStyle>
            <a:lvl1pPr>
              <a:defRPr/>
            </a:lvl1pPr>
          </a:lstStyle>
          <a:p>
            <a:pPr>
              <a:defRPr/>
            </a:pPr>
            <a:fld id="{FAB59DC5-1C54-452E-978D-8F0616E761E6}" type="slidenum">
              <a:rPr lang="en-US"/>
              <a:pPr>
                <a:defRPr/>
              </a:pPr>
              <a:t>‹#›</a:t>
            </a:fld>
            <a:endParaRPr lang="en-US"/>
          </a:p>
        </p:txBody>
      </p:sp>
    </p:spTree>
  </p:cSld>
  <p:clrMapOvr>
    <a:masterClrMapping/>
  </p:clrMapOvr>
  <p:transition spd="med">
    <p:wipe dir="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19"/>
          <p:cNvSpPr>
            <a:spLocks noGrp="1" noChangeArrowheads="1"/>
          </p:cNvSpPr>
          <p:nvPr>
            <p:ph type="dt" sz="half" idx="10"/>
          </p:nvPr>
        </p:nvSpPr>
        <p:spPr>
          <a:ln/>
        </p:spPr>
        <p:txBody>
          <a:bodyPr/>
          <a:lstStyle>
            <a:lvl1pPr>
              <a:defRPr/>
            </a:lvl1pPr>
          </a:lstStyle>
          <a:p>
            <a:pPr>
              <a:defRPr/>
            </a:pPr>
            <a:endParaRPr lang="en-US"/>
          </a:p>
        </p:txBody>
      </p:sp>
      <p:sp>
        <p:nvSpPr>
          <p:cNvPr id="8"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9" name="Rectangle 21"/>
          <p:cNvSpPr>
            <a:spLocks noGrp="1" noChangeArrowheads="1"/>
          </p:cNvSpPr>
          <p:nvPr>
            <p:ph type="sldNum" sz="quarter" idx="12"/>
          </p:nvPr>
        </p:nvSpPr>
        <p:spPr>
          <a:ln/>
        </p:spPr>
        <p:txBody>
          <a:bodyPr/>
          <a:lstStyle>
            <a:lvl1pPr>
              <a:defRPr/>
            </a:lvl1pPr>
          </a:lstStyle>
          <a:p>
            <a:pPr>
              <a:defRPr/>
            </a:pPr>
            <a:fld id="{1A6A728C-102C-4916-A0EF-717D641C02B4}" type="slidenum">
              <a:rPr lang="en-US"/>
              <a:pPr>
                <a:defRPr/>
              </a:pPr>
              <a:t>‹#›</a:t>
            </a:fld>
            <a:endParaRPr lang="en-US"/>
          </a:p>
        </p:txBody>
      </p:sp>
    </p:spTree>
  </p:cSld>
  <p:clrMapOvr>
    <a:masterClrMapping/>
  </p:clrMapOvr>
  <p:transition spd="med">
    <p:wipe dir="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19"/>
          <p:cNvSpPr>
            <a:spLocks noGrp="1" noChangeArrowheads="1"/>
          </p:cNvSpPr>
          <p:nvPr>
            <p:ph type="dt" sz="half" idx="10"/>
          </p:nvPr>
        </p:nvSpPr>
        <p:spPr>
          <a:ln/>
        </p:spPr>
        <p:txBody>
          <a:bodyPr/>
          <a:lstStyle>
            <a:lvl1pPr>
              <a:defRPr/>
            </a:lvl1pPr>
          </a:lstStyle>
          <a:p>
            <a:pPr>
              <a:defRPr/>
            </a:pPr>
            <a:endParaRPr lang="en-US"/>
          </a:p>
        </p:txBody>
      </p:sp>
      <p:sp>
        <p:nvSpPr>
          <p:cNvPr id="4"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5" name="Rectangle 21"/>
          <p:cNvSpPr>
            <a:spLocks noGrp="1" noChangeArrowheads="1"/>
          </p:cNvSpPr>
          <p:nvPr>
            <p:ph type="sldNum" sz="quarter" idx="12"/>
          </p:nvPr>
        </p:nvSpPr>
        <p:spPr>
          <a:ln/>
        </p:spPr>
        <p:txBody>
          <a:bodyPr/>
          <a:lstStyle>
            <a:lvl1pPr>
              <a:defRPr/>
            </a:lvl1pPr>
          </a:lstStyle>
          <a:p>
            <a:pPr>
              <a:defRPr/>
            </a:pPr>
            <a:fld id="{2F4C287F-BF71-414B-86FF-07DD511A057E}" type="slidenum">
              <a:rPr lang="en-US"/>
              <a:pPr>
                <a:defRPr/>
              </a:pPr>
              <a:t>‹#›</a:t>
            </a:fld>
            <a:endParaRPr lang="en-US"/>
          </a:p>
        </p:txBody>
      </p:sp>
    </p:spTree>
  </p:cSld>
  <p:clrMapOvr>
    <a:masterClrMapping/>
  </p:clrMapOvr>
  <p:transition spd="med">
    <p:wipe dir="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19"/>
          <p:cNvSpPr>
            <a:spLocks noGrp="1" noChangeArrowheads="1"/>
          </p:cNvSpPr>
          <p:nvPr>
            <p:ph type="dt" sz="half" idx="10"/>
          </p:nvPr>
        </p:nvSpPr>
        <p:spPr>
          <a:ln/>
        </p:spPr>
        <p:txBody>
          <a:bodyPr/>
          <a:lstStyle>
            <a:lvl1pPr>
              <a:defRPr/>
            </a:lvl1pPr>
          </a:lstStyle>
          <a:p>
            <a:pPr>
              <a:defRPr/>
            </a:pPr>
            <a:endParaRPr lang="en-US"/>
          </a:p>
        </p:txBody>
      </p:sp>
      <p:sp>
        <p:nvSpPr>
          <p:cNvPr id="3"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4" name="Rectangle 21"/>
          <p:cNvSpPr>
            <a:spLocks noGrp="1" noChangeArrowheads="1"/>
          </p:cNvSpPr>
          <p:nvPr>
            <p:ph type="sldNum" sz="quarter" idx="12"/>
          </p:nvPr>
        </p:nvSpPr>
        <p:spPr>
          <a:ln/>
        </p:spPr>
        <p:txBody>
          <a:bodyPr/>
          <a:lstStyle>
            <a:lvl1pPr>
              <a:defRPr/>
            </a:lvl1pPr>
          </a:lstStyle>
          <a:p>
            <a:pPr>
              <a:defRPr/>
            </a:pPr>
            <a:fld id="{8A1B1A87-6933-4524-9887-DF390E6128F6}" type="slidenum">
              <a:rPr lang="en-US"/>
              <a:pPr>
                <a:defRPr/>
              </a:pPr>
              <a:t>‹#›</a:t>
            </a:fld>
            <a:endParaRPr lang="en-US"/>
          </a:p>
        </p:txBody>
      </p:sp>
    </p:spTree>
  </p:cSld>
  <p:clrMapOvr>
    <a:masterClrMapping/>
  </p:clrMapOvr>
  <p:transition spd="med">
    <p:wipe dir="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19"/>
          <p:cNvSpPr>
            <a:spLocks noGrp="1" noChangeArrowheads="1"/>
          </p:cNvSpPr>
          <p:nvPr>
            <p:ph type="dt" sz="half" idx="10"/>
          </p:nvPr>
        </p:nvSpPr>
        <p:spPr>
          <a:ln/>
        </p:spPr>
        <p:txBody>
          <a:bodyPr/>
          <a:lstStyle>
            <a:lvl1pPr>
              <a:defRPr/>
            </a:lvl1pPr>
          </a:lstStyle>
          <a:p>
            <a:pPr>
              <a:defRPr/>
            </a:pPr>
            <a:endParaRPr lang="en-US"/>
          </a:p>
        </p:txBody>
      </p:sp>
      <p:sp>
        <p:nvSpPr>
          <p:cNvPr id="6"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7" name="Rectangle 21"/>
          <p:cNvSpPr>
            <a:spLocks noGrp="1" noChangeArrowheads="1"/>
          </p:cNvSpPr>
          <p:nvPr>
            <p:ph type="sldNum" sz="quarter" idx="12"/>
          </p:nvPr>
        </p:nvSpPr>
        <p:spPr>
          <a:ln/>
        </p:spPr>
        <p:txBody>
          <a:bodyPr/>
          <a:lstStyle>
            <a:lvl1pPr>
              <a:defRPr/>
            </a:lvl1pPr>
          </a:lstStyle>
          <a:p>
            <a:pPr>
              <a:defRPr/>
            </a:pPr>
            <a:fld id="{DE42C8FD-CC1F-42EC-9FC7-2401EC6C1A6E}" type="slidenum">
              <a:rPr lang="en-US"/>
              <a:pPr>
                <a:defRPr/>
              </a:pPr>
              <a:t>‹#›</a:t>
            </a:fld>
            <a:endParaRPr lang="en-US"/>
          </a:p>
        </p:txBody>
      </p:sp>
    </p:spTree>
  </p:cSld>
  <p:clrMapOvr>
    <a:masterClrMapping/>
  </p:clrMapOvr>
  <p:transition spd="med">
    <p:wipe dir="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19"/>
          <p:cNvSpPr>
            <a:spLocks noGrp="1" noChangeArrowheads="1"/>
          </p:cNvSpPr>
          <p:nvPr>
            <p:ph type="dt" sz="half" idx="10"/>
          </p:nvPr>
        </p:nvSpPr>
        <p:spPr>
          <a:ln/>
        </p:spPr>
        <p:txBody>
          <a:bodyPr/>
          <a:lstStyle>
            <a:lvl1pPr>
              <a:defRPr/>
            </a:lvl1pPr>
          </a:lstStyle>
          <a:p>
            <a:pPr>
              <a:defRPr/>
            </a:pPr>
            <a:endParaRPr lang="en-US"/>
          </a:p>
        </p:txBody>
      </p:sp>
      <p:sp>
        <p:nvSpPr>
          <p:cNvPr id="6" name="Rectangle 20"/>
          <p:cNvSpPr>
            <a:spLocks noGrp="1" noChangeArrowheads="1"/>
          </p:cNvSpPr>
          <p:nvPr>
            <p:ph type="ftr" sz="quarter" idx="11"/>
          </p:nvPr>
        </p:nvSpPr>
        <p:spPr>
          <a:ln/>
        </p:spPr>
        <p:txBody>
          <a:bodyPr/>
          <a:lstStyle>
            <a:lvl1pPr>
              <a:defRPr/>
            </a:lvl1pPr>
          </a:lstStyle>
          <a:p>
            <a:pPr>
              <a:defRPr/>
            </a:pPr>
            <a:r>
              <a:rPr lang="en-US"/>
              <a:t>© 2005 by The Guilford Press</a:t>
            </a:r>
          </a:p>
        </p:txBody>
      </p:sp>
      <p:sp>
        <p:nvSpPr>
          <p:cNvPr id="7" name="Rectangle 21"/>
          <p:cNvSpPr>
            <a:spLocks noGrp="1" noChangeArrowheads="1"/>
          </p:cNvSpPr>
          <p:nvPr>
            <p:ph type="sldNum" sz="quarter" idx="12"/>
          </p:nvPr>
        </p:nvSpPr>
        <p:spPr>
          <a:ln/>
        </p:spPr>
        <p:txBody>
          <a:bodyPr/>
          <a:lstStyle>
            <a:lvl1pPr>
              <a:defRPr/>
            </a:lvl1pPr>
          </a:lstStyle>
          <a:p>
            <a:pPr>
              <a:defRPr/>
            </a:pPr>
            <a:fld id="{5EFE6396-A588-441E-B499-7C1367407CE1}" type="slidenum">
              <a:rPr lang="en-US"/>
              <a:pPr>
                <a:defRPr/>
              </a:pPr>
              <a:t>‹#›</a:t>
            </a:fld>
            <a:endParaRPr lang="en-US"/>
          </a:p>
        </p:txBody>
      </p:sp>
    </p:spTree>
  </p:cSld>
  <p:clrMapOvr>
    <a:masterClrMapping/>
  </p:clrMapOvr>
  <p:transition spd="med">
    <p:wipe dir="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1">
                <a:gamma/>
                <a:tint val="63529"/>
                <a:invGamma/>
              </a:schemeClr>
            </a:gs>
          </a:gsLst>
          <a:lin ang="5400000" scaled="1"/>
        </a:gradFill>
        <a:effectLst/>
      </p:bgPr>
    </p:bg>
    <p:spTree>
      <p:nvGrpSpPr>
        <p:cNvPr id="1" name=""/>
        <p:cNvGrpSpPr/>
        <p:nvPr/>
      </p:nvGrpSpPr>
      <p:grpSpPr>
        <a:xfrm>
          <a:off x="0" y="0"/>
          <a:ext cx="0" cy="0"/>
          <a:chOff x="0" y="0"/>
          <a:chExt cx="0" cy="0"/>
        </a:xfrm>
      </p:grpSpPr>
      <p:grpSp>
        <p:nvGrpSpPr>
          <p:cNvPr id="1026" name="Group 2"/>
          <p:cNvGrpSpPr>
            <a:grpSpLocks/>
          </p:cNvGrpSpPr>
          <p:nvPr/>
        </p:nvGrpSpPr>
        <p:grpSpPr bwMode="auto">
          <a:xfrm>
            <a:off x="4716463" y="5345113"/>
            <a:ext cx="4427537" cy="1512887"/>
            <a:chOff x="2971" y="3367"/>
            <a:chExt cx="2789" cy="953"/>
          </a:xfrm>
        </p:grpSpPr>
        <p:sp>
          <p:nvSpPr>
            <p:cNvPr id="408579" name="Freeform 3"/>
            <p:cNvSpPr>
              <a:spLocks/>
            </p:cNvSpPr>
            <p:nvPr/>
          </p:nvSpPr>
          <p:spPr bwMode="ltGray">
            <a:xfrm>
              <a:off x="2971" y="3367"/>
              <a:ext cx="2789" cy="953"/>
            </a:xfrm>
            <a:custGeom>
              <a:avLst/>
              <a:gdLst/>
              <a:ahLst/>
              <a:cxnLst>
                <a:cxn ang="0">
                  <a:pos x="2768" y="18"/>
                </a:cxn>
                <a:cxn ang="0">
                  <a:pos x="2678" y="24"/>
                </a:cxn>
                <a:cxn ang="0">
                  <a:pos x="2613" y="102"/>
                </a:cxn>
                <a:cxn ang="0">
                  <a:pos x="2511" y="156"/>
                </a:cxn>
                <a:cxn ang="0">
                  <a:pos x="2505" y="222"/>
                </a:cxn>
                <a:cxn ang="0">
                  <a:pos x="2487" y="246"/>
                </a:cxn>
                <a:cxn ang="0">
                  <a:pos x="2469" y="252"/>
                </a:cxn>
                <a:cxn ang="0">
                  <a:pos x="2397" y="210"/>
                </a:cxn>
                <a:cxn ang="0">
                  <a:pos x="2260" y="192"/>
                </a:cxn>
                <a:cxn ang="0">
                  <a:pos x="2236" y="186"/>
                </a:cxn>
                <a:cxn ang="0">
                  <a:pos x="2218" y="192"/>
                </a:cxn>
                <a:cxn ang="0">
                  <a:pos x="2146" y="228"/>
                </a:cxn>
                <a:cxn ang="0">
                  <a:pos x="2110" y="240"/>
                </a:cxn>
                <a:cxn ang="0">
                  <a:pos x="2086" y="246"/>
                </a:cxn>
                <a:cxn ang="0">
                  <a:pos x="2074" y="258"/>
                </a:cxn>
                <a:cxn ang="0">
                  <a:pos x="2074" y="276"/>
                </a:cxn>
                <a:cxn ang="0">
                  <a:pos x="2051" y="300"/>
                </a:cxn>
                <a:cxn ang="0">
                  <a:pos x="2033" y="312"/>
                </a:cxn>
                <a:cxn ang="0">
                  <a:pos x="2021" y="324"/>
                </a:cxn>
                <a:cxn ang="0">
                  <a:pos x="2009" y="336"/>
                </a:cxn>
                <a:cxn ang="0">
                  <a:pos x="1979" y="342"/>
                </a:cxn>
                <a:cxn ang="0">
                  <a:pos x="1913" y="336"/>
                </a:cxn>
                <a:cxn ang="0">
                  <a:pos x="1877" y="330"/>
                </a:cxn>
                <a:cxn ang="0">
                  <a:pos x="1865" y="342"/>
                </a:cxn>
                <a:cxn ang="0">
                  <a:pos x="1853" y="354"/>
                </a:cxn>
                <a:cxn ang="0">
                  <a:pos x="1823" y="360"/>
                </a:cxn>
                <a:cxn ang="0">
                  <a:pos x="1764" y="342"/>
                </a:cxn>
                <a:cxn ang="0">
                  <a:pos x="1740" y="342"/>
                </a:cxn>
                <a:cxn ang="0">
                  <a:pos x="1716" y="354"/>
                </a:cxn>
                <a:cxn ang="0">
                  <a:pos x="1656" y="425"/>
                </a:cxn>
                <a:cxn ang="0">
                  <a:pos x="1614" y="569"/>
                </a:cxn>
                <a:cxn ang="0">
                  <a:pos x="1614" y="593"/>
                </a:cxn>
                <a:cxn ang="0">
                  <a:pos x="1620" y="641"/>
                </a:cxn>
                <a:cxn ang="0">
                  <a:pos x="1638" y="659"/>
                </a:cxn>
                <a:cxn ang="0">
                  <a:pos x="1632" y="671"/>
                </a:cxn>
                <a:cxn ang="0">
                  <a:pos x="1620" y="683"/>
                </a:cxn>
                <a:cxn ang="0">
                  <a:pos x="1542" y="689"/>
                </a:cxn>
                <a:cxn ang="0">
                  <a:pos x="1465" y="629"/>
                </a:cxn>
                <a:cxn ang="0">
                  <a:pos x="1333" y="587"/>
                </a:cxn>
                <a:cxn ang="0">
                  <a:pos x="1184" y="671"/>
                </a:cxn>
                <a:cxn ang="0">
                  <a:pos x="1016" y="731"/>
                </a:cxn>
                <a:cxn ang="0">
                  <a:pos x="813" y="743"/>
                </a:cxn>
                <a:cxn ang="0">
                  <a:pos x="628" y="701"/>
                </a:cxn>
                <a:cxn ang="0">
                  <a:pos x="568" y="695"/>
                </a:cxn>
                <a:cxn ang="0">
                  <a:pos x="556" y="701"/>
                </a:cxn>
                <a:cxn ang="0">
                  <a:pos x="520" y="731"/>
                </a:cxn>
                <a:cxn ang="0">
                  <a:pos x="436" y="809"/>
                </a:cxn>
                <a:cxn ang="0">
                  <a:pos x="406" y="821"/>
                </a:cxn>
                <a:cxn ang="0">
                  <a:pos x="382" y="821"/>
                </a:cxn>
                <a:cxn ang="0">
                  <a:pos x="335" y="827"/>
                </a:cxn>
                <a:cxn ang="0">
                  <a:pos x="209" y="851"/>
                </a:cxn>
                <a:cxn ang="0">
                  <a:pos x="173" y="857"/>
                </a:cxn>
                <a:cxn ang="0">
                  <a:pos x="125" y="851"/>
                </a:cxn>
                <a:cxn ang="0">
                  <a:pos x="107" y="857"/>
                </a:cxn>
                <a:cxn ang="0">
                  <a:pos x="101" y="875"/>
                </a:cxn>
                <a:cxn ang="0">
                  <a:pos x="83" y="887"/>
                </a:cxn>
                <a:cxn ang="0">
                  <a:pos x="48" y="899"/>
                </a:cxn>
                <a:cxn ang="0">
                  <a:pos x="2780" y="24"/>
                </a:cxn>
              </a:cxnLst>
              <a:rect l="0" t="0" r="r" b="b"/>
              <a:pathLst>
                <a:path w="2780" h="953">
                  <a:moveTo>
                    <a:pt x="2780" y="24"/>
                  </a:moveTo>
                  <a:lnTo>
                    <a:pt x="2774" y="24"/>
                  </a:lnTo>
                  <a:lnTo>
                    <a:pt x="2774" y="18"/>
                  </a:lnTo>
                  <a:lnTo>
                    <a:pt x="2768" y="18"/>
                  </a:lnTo>
                  <a:lnTo>
                    <a:pt x="2756" y="12"/>
                  </a:lnTo>
                  <a:lnTo>
                    <a:pt x="2738" y="6"/>
                  </a:lnTo>
                  <a:lnTo>
                    <a:pt x="2714" y="0"/>
                  </a:lnTo>
                  <a:lnTo>
                    <a:pt x="2678" y="24"/>
                  </a:lnTo>
                  <a:lnTo>
                    <a:pt x="2643" y="54"/>
                  </a:lnTo>
                  <a:lnTo>
                    <a:pt x="2619" y="90"/>
                  </a:lnTo>
                  <a:lnTo>
                    <a:pt x="2613" y="96"/>
                  </a:lnTo>
                  <a:lnTo>
                    <a:pt x="2613" y="102"/>
                  </a:lnTo>
                  <a:lnTo>
                    <a:pt x="2601" y="108"/>
                  </a:lnTo>
                  <a:lnTo>
                    <a:pt x="2583" y="120"/>
                  </a:lnTo>
                  <a:lnTo>
                    <a:pt x="2541" y="132"/>
                  </a:lnTo>
                  <a:lnTo>
                    <a:pt x="2511" y="156"/>
                  </a:lnTo>
                  <a:lnTo>
                    <a:pt x="2511" y="204"/>
                  </a:lnTo>
                  <a:lnTo>
                    <a:pt x="2511" y="210"/>
                  </a:lnTo>
                  <a:lnTo>
                    <a:pt x="2505" y="216"/>
                  </a:lnTo>
                  <a:lnTo>
                    <a:pt x="2505" y="222"/>
                  </a:lnTo>
                  <a:lnTo>
                    <a:pt x="2499" y="228"/>
                  </a:lnTo>
                  <a:lnTo>
                    <a:pt x="2499" y="240"/>
                  </a:lnTo>
                  <a:lnTo>
                    <a:pt x="2493" y="246"/>
                  </a:lnTo>
                  <a:lnTo>
                    <a:pt x="2487" y="246"/>
                  </a:lnTo>
                  <a:lnTo>
                    <a:pt x="2487" y="252"/>
                  </a:lnTo>
                  <a:lnTo>
                    <a:pt x="2481" y="252"/>
                  </a:lnTo>
                  <a:lnTo>
                    <a:pt x="2475" y="252"/>
                  </a:lnTo>
                  <a:lnTo>
                    <a:pt x="2469" y="252"/>
                  </a:lnTo>
                  <a:lnTo>
                    <a:pt x="2457" y="252"/>
                  </a:lnTo>
                  <a:lnTo>
                    <a:pt x="2439" y="258"/>
                  </a:lnTo>
                  <a:lnTo>
                    <a:pt x="2415" y="222"/>
                  </a:lnTo>
                  <a:lnTo>
                    <a:pt x="2397" y="210"/>
                  </a:lnTo>
                  <a:lnTo>
                    <a:pt x="2373" y="216"/>
                  </a:lnTo>
                  <a:lnTo>
                    <a:pt x="2332" y="216"/>
                  </a:lnTo>
                  <a:lnTo>
                    <a:pt x="2296" y="204"/>
                  </a:lnTo>
                  <a:lnTo>
                    <a:pt x="2260" y="192"/>
                  </a:lnTo>
                  <a:lnTo>
                    <a:pt x="2260" y="192"/>
                  </a:lnTo>
                  <a:lnTo>
                    <a:pt x="2248" y="186"/>
                  </a:lnTo>
                  <a:lnTo>
                    <a:pt x="2242" y="186"/>
                  </a:lnTo>
                  <a:lnTo>
                    <a:pt x="2236" y="186"/>
                  </a:lnTo>
                  <a:lnTo>
                    <a:pt x="2230" y="186"/>
                  </a:lnTo>
                  <a:lnTo>
                    <a:pt x="2224" y="192"/>
                  </a:lnTo>
                  <a:lnTo>
                    <a:pt x="2224" y="192"/>
                  </a:lnTo>
                  <a:lnTo>
                    <a:pt x="2218" y="192"/>
                  </a:lnTo>
                  <a:lnTo>
                    <a:pt x="2212" y="198"/>
                  </a:lnTo>
                  <a:lnTo>
                    <a:pt x="2194" y="204"/>
                  </a:lnTo>
                  <a:lnTo>
                    <a:pt x="2170" y="210"/>
                  </a:lnTo>
                  <a:lnTo>
                    <a:pt x="2146" y="228"/>
                  </a:lnTo>
                  <a:lnTo>
                    <a:pt x="2122" y="240"/>
                  </a:lnTo>
                  <a:lnTo>
                    <a:pt x="2116" y="240"/>
                  </a:lnTo>
                  <a:lnTo>
                    <a:pt x="2110" y="240"/>
                  </a:lnTo>
                  <a:lnTo>
                    <a:pt x="2110" y="240"/>
                  </a:lnTo>
                  <a:lnTo>
                    <a:pt x="2104" y="240"/>
                  </a:lnTo>
                  <a:lnTo>
                    <a:pt x="2098" y="246"/>
                  </a:lnTo>
                  <a:lnTo>
                    <a:pt x="2092" y="246"/>
                  </a:lnTo>
                  <a:lnTo>
                    <a:pt x="2086" y="246"/>
                  </a:lnTo>
                  <a:lnTo>
                    <a:pt x="2080" y="252"/>
                  </a:lnTo>
                  <a:lnTo>
                    <a:pt x="2080" y="258"/>
                  </a:lnTo>
                  <a:lnTo>
                    <a:pt x="2074" y="258"/>
                  </a:lnTo>
                  <a:lnTo>
                    <a:pt x="2074" y="258"/>
                  </a:lnTo>
                  <a:lnTo>
                    <a:pt x="2074" y="264"/>
                  </a:lnTo>
                  <a:lnTo>
                    <a:pt x="2074" y="264"/>
                  </a:lnTo>
                  <a:lnTo>
                    <a:pt x="2074" y="270"/>
                  </a:lnTo>
                  <a:lnTo>
                    <a:pt x="2074" y="276"/>
                  </a:lnTo>
                  <a:lnTo>
                    <a:pt x="2069" y="288"/>
                  </a:lnTo>
                  <a:lnTo>
                    <a:pt x="2057" y="300"/>
                  </a:lnTo>
                  <a:lnTo>
                    <a:pt x="2057" y="300"/>
                  </a:lnTo>
                  <a:lnTo>
                    <a:pt x="2051" y="300"/>
                  </a:lnTo>
                  <a:lnTo>
                    <a:pt x="2045" y="300"/>
                  </a:lnTo>
                  <a:lnTo>
                    <a:pt x="2039" y="306"/>
                  </a:lnTo>
                  <a:lnTo>
                    <a:pt x="2033" y="306"/>
                  </a:lnTo>
                  <a:lnTo>
                    <a:pt x="2033" y="312"/>
                  </a:lnTo>
                  <a:lnTo>
                    <a:pt x="2027" y="312"/>
                  </a:lnTo>
                  <a:lnTo>
                    <a:pt x="2027" y="318"/>
                  </a:lnTo>
                  <a:lnTo>
                    <a:pt x="2027" y="318"/>
                  </a:lnTo>
                  <a:lnTo>
                    <a:pt x="2021" y="324"/>
                  </a:lnTo>
                  <a:lnTo>
                    <a:pt x="2021" y="324"/>
                  </a:lnTo>
                  <a:lnTo>
                    <a:pt x="2015" y="330"/>
                  </a:lnTo>
                  <a:lnTo>
                    <a:pt x="2015" y="330"/>
                  </a:lnTo>
                  <a:lnTo>
                    <a:pt x="2009" y="336"/>
                  </a:lnTo>
                  <a:lnTo>
                    <a:pt x="1997" y="336"/>
                  </a:lnTo>
                  <a:lnTo>
                    <a:pt x="1991" y="342"/>
                  </a:lnTo>
                  <a:lnTo>
                    <a:pt x="1985" y="342"/>
                  </a:lnTo>
                  <a:lnTo>
                    <a:pt x="1979" y="342"/>
                  </a:lnTo>
                  <a:lnTo>
                    <a:pt x="1961" y="336"/>
                  </a:lnTo>
                  <a:lnTo>
                    <a:pt x="1925" y="336"/>
                  </a:lnTo>
                  <a:lnTo>
                    <a:pt x="1919" y="336"/>
                  </a:lnTo>
                  <a:lnTo>
                    <a:pt x="1913" y="336"/>
                  </a:lnTo>
                  <a:lnTo>
                    <a:pt x="1895" y="330"/>
                  </a:lnTo>
                  <a:lnTo>
                    <a:pt x="1889" y="330"/>
                  </a:lnTo>
                  <a:lnTo>
                    <a:pt x="1883" y="330"/>
                  </a:lnTo>
                  <a:lnTo>
                    <a:pt x="1877" y="330"/>
                  </a:lnTo>
                  <a:lnTo>
                    <a:pt x="1877" y="330"/>
                  </a:lnTo>
                  <a:lnTo>
                    <a:pt x="1871" y="336"/>
                  </a:lnTo>
                  <a:lnTo>
                    <a:pt x="1871" y="336"/>
                  </a:lnTo>
                  <a:lnTo>
                    <a:pt x="1865" y="342"/>
                  </a:lnTo>
                  <a:lnTo>
                    <a:pt x="1865" y="342"/>
                  </a:lnTo>
                  <a:lnTo>
                    <a:pt x="1859" y="348"/>
                  </a:lnTo>
                  <a:lnTo>
                    <a:pt x="1859" y="348"/>
                  </a:lnTo>
                  <a:lnTo>
                    <a:pt x="1853" y="354"/>
                  </a:lnTo>
                  <a:lnTo>
                    <a:pt x="1847" y="354"/>
                  </a:lnTo>
                  <a:lnTo>
                    <a:pt x="1835" y="360"/>
                  </a:lnTo>
                  <a:lnTo>
                    <a:pt x="1829" y="360"/>
                  </a:lnTo>
                  <a:lnTo>
                    <a:pt x="1823" y="360"/>
                  </a:lnTo>
                  <a:lnTo>
                    <a:pt x="1817" y="360"/>
                  </a:lnTo>
                  <a:lnTo>
                    <a:pt x="1776" y="342"/>
                  </a:lnTo>
                  <a:lnTo>
                    <a:pt x="1770" y="342"/>
                  </a:lnTo>
                  <a:lnTo>
                    <a:pt x="1764" y="342"/>
                  </a:lnTo>
                  <a:lnTo>
                    <a:pt x="1758" y="342"/>
                  </a:lnTo>
                  <a:lnTo>
                    <a:pt x="1746" y="342"/>
                  </a:lnTo>
                  <a:lnTo>
                    <a:pt x="1746" y="342"/>
                  </a:lnTo>
                  <a:lnTo>
                    <a:pt x="1740" y="342"/>
                  </a:lnTo>
                  <a:lnTo>
                    <a:pt x="1734" y="342"/>
                  </a:lnTo>
                  <a:lnTo>
                    <a:pt x="1728" y="348"/>
                  </a:lnTo>
                  <a:lnTo>
                    <a:pt x="1722" y="348"/>
                  </a:lnTo>
                  <a:lnTo>
                    <a:pt x="1716" y="354"/>
                  </a:lnTo>
                  <a:lnTo>
                    <a:pt x="1704" y="366"/>
                  </a:lnTo>
                  <a:lnTo>
                    <a:pt x="1698" y="378"/>
                  </a:lnTo>
                  <a:lnTo>
                    <a:pt x="1674" y="402"/>
                  </a:lnTo>
                  <a:lnTo>
                    <a:pt x="1656" y="425"/>
                  </a:lnTo>
                  <a:lnTo>
                    <a:pt x="1632" y="461"/>
                  </a:lnTo>
                  <a:lnTo>
                    <a:pt x="1614" y="509"/>
                  </a:lnTo>
                  <a:lnTo>
                    <a:pt x="1614" y="563"/>
                  </a:lnTo>
                  <a:lnTo>
                    <a:pt x="1614" y="569"/>
                  </a:lnTo>
                  <a:lnTo>
                    <a:pt x="1614" y="575"/>
                  </a:lnTo>
                  <a:lnTo>
                    <a:pt x="1614" y="581"/>
                  </a:lnTo>
                  <a:lnTo>
                    <a:pt x="1614" y="587"/>
                  </a:lnTo>
                  <a:lnTo>
                    <a:pt x="1614" y="593"/>
                  </a:lnTo>
                  <a:lnTo>
                    <a:pt x="1614" y="599"/>
                  </a:lnTo>
                  <a:lnTo>
                    <a:pt x="1614" y="605"/>
                  </a:lnTo>
                  <a:lnTo>
                    <a:pt x="1614" y="617"/>
                  </a:lnTo>
                  <a:lnTo>
                    <a:pt x="1620" y="641"/>
                  </a:lnTo>
                  <a:lnTo>
                    <a:pt x="1626" y="641"/>
                  </a:lnTo>
                  <a:lnTo>
                    <a:pt x="1632" y="647"/>
                  </a:lnTo>
                  <a:lnTo>
                    <a:pt x="1632" y="659"/>
                  </a:lnTo>
                  <a:lnTo>
                    <a:pt x="1638" y="659"/>
                  </a:lnTo>
                  <a:lnTo>
                    <a:pt x="1638" y="665"/>
                  </a:lnTo>
                  <a:lnTo>
                    <a:pt x="1638" y="665"/>
                  </a:lnTo>
                  <a:lnTo>
                    <a:pt x="1638" y="671"/>
                  </a:lnTo>
                  <a:lnTo>
                    <a:pt x="1632" y="671"/>
                  </a:lnTo>
                  <a:lnTo>
                    <a:pt x="1632" y="677"/>
                  </a:lnTo>
                  <a:lnTo>
                    <a:pt x="1632" y="677"/>
                  </a:lnTo>
                  <a:lnTo>
                    <a:pt x="1626" y="677"/>
                  </a:lnTo>
                  <a:lnTo>
                    <a:pt x="1620" y="683"/>
                  </a:lnTo>
                  <a:lnTo>
                    <a:pt x="1596" y="689"/>
                  </a:lnTo>
                  <a:lnTo>
                    <a:pt x="1572" y="689"/>
                  </a:lnTo>
                  <a:lnTo>
                    <a:pt x="1548" y="689"/>
                  </a:lnTo>
                  <a:lnTo>
                    <a:pt x="1542" y="689"/>
                  </a:lnTo>
                  <a:lnTo>
                    <a:pt x="1536" y="689"/>
                  </a:lnTo>
                  <a:lnTo>
                    <a:pt x="1518" y="683"/>
                  </a:lnTo>
                  <a:lnTo>
                    <a:pt x="1495" y="671"/>
                  </a:lnTo>
                  <a:lnTo>
                    <a:pt x="1465" y="629"/>
                  </a:lnTo>
                  <a:lnTo>
                    <a:pt x="1435" y="599"/>
                  </a:lnTo>
                  <a:lnTo>
                    <a:pt x="1405" y="581"/>
                  </a:lnTo>
                  <a:lnTo>
                    <a:pt x="1375" y="563"/>
                  </a:lnTo>
                  <a:lnTo>
                    <a:pt x="1333" y="587"/>
                  </a:lnTo>
                  <a:lnTo>
                    <a:pt x="1303" y="653"/>
                  </a:lnTo>
                  <a:lnTo>
                    <a:pt x="1261" y="665"/>
                  </a:lnTo>
                  <a:lnTo>
                    <a:pt x="1219" y="653"/>
                  </a:lnTo>
                  <a:lnTo>
                    <a:pt x="1184" y="671"/>
                  </a:lnTo>
                  <a:lnTo>
                    <a:pt x="1136" y="671"/>
                  </a:lnTo>
                  <a:lnTo>
                    <a:pt x="1106" y="671"/>
                  </a:lnTo>
                  <a:lnTo>
                    <a:pt x="1076" y="707"/>
                  </a:lnTo>
                  <a:lnTo>
                    <a:pt x="1016" y="731"/>
                  </a:lnTo>
                  <a:lnTo>
                    <a:pt x="944" y="761"/>
                  </a:lnTo>
                  <a:lnTo>
                    <a:pt x="921" y="773"/>
                  </a:lnTo>
                  <a:lnTo>
                    <a:pt x="867" y="773"/>
                  </a:lnTo>
                  <a:lnTo>
                    <a:pt x="813" y="743"/>
                  </a:lnTo>
                  <a:lnTo>
                    <a:pt x="783" y="719"/>
                  </a:lnTo>
                  <a:lnTo>
                    <a:pt x="741" y="713"/>
                  </a:lnTo>
                  <a:lnTo>
                    <a:pt x="693" y="701"/>
                  </a:lnTo>
                  <a:lnTo>
                    <a:pt x="628" y="701"/>
                  </a:lnTo>
                  <a:lnTo>
                    <a:pt x="616" y="701"/>
                  </a:lnTo>
                  <a:lnTo>
                    <a:pt x="598" y="695"/>
                  </a:lnTo>
                  <a:lnTo>
                    <a:pt x="580" y="695"/>
                  </a:lnTo>
                  <a:lnTo>
                    <a:pt x="568" y="695"/>
                  </a:lnTo>
                  <a:lnTo>
                    <a:pt x="568" y="695"/>
                  </a:lnTo>
                  <a:lnTo>
                    <a:pt x="562" y="701"/>
                  </a:lnTo>
                  <a:lnTo>
                    <a:pt x="556" y="701"/>
                  </a:lnTo>
                  <a:lnTo>
                    <a:pt x="556" y="701"/>
                  </a:lnTo>
                  <a:lnTo>
                    <a:pt x="556" y="701"/>
                  </a:lnTo>
                  <a:lnTo>
                    <a:pt x="550" y="707"/>
                  </a:lnTo>
                  <a:lnTo>
                    <a:pt x="544" y="713"/>
                  </a:lnTo>
                  <a:lnTo>
                    <a:pt x="520" y="731"/>
                  </a:lnTo>
                  <a:lnTo>
                    <a:pt x="496" y="749"/>
                  </a:lnTo>
                  <a:lnTo>
                    <a:pt x="460" y="785"/>
                  </a:lnTo>
                  <a:lnTo>
                    <a:pt x="454" y="791"/>
                  </a:lnTo>
                  <a:lnTo>
                    <a:pt x="436" y="809"/>
                  </a:lnTo>
                  <a:lnTo>
                    <a:pt x="424" y="815"/>
                  </a:lnTo>
                  <a:lnTo>
                    <a:pt x="418" y="821"/>
                  </a:lnTo>
                  <a:lnTo>
                    <a:pt x="412" y="821"/>
                  </a:lnTo>
                  <a:lnTo>
                    <a:pt x="406" y="821"/>
                  </a:lnTo>
                  <a:lnTo>
                    <a:pt x="400" y="821"/>
                  </a:lnTo>
                  <a:lnTo>
                    <a:pt x="394" y="821"/>
                  </a:lnTo>
                  <a:lnTo>
                    <a:pt x="388" y="821"/>
                  </a:lnTo>
                  <a:lnTo>
                    <a:pt x="382" y="821"/>
                  </a:lnTo>
                  <a:lnTo>
                    <a:pt x="370" y="821"/>
                  </a:lnTo>
                  <a:lnTo>
                    <a:pt x="358" y="821"/>
                  </a:lnTo>
                  <a:lnTo>
                    <a:pt x="352" y="821"/>
                  </a:lnTo>
                  <a:lnTo>
                    <a:pt x="335" y="827"/>
                  </a:lnTo>
                  <a:lnTo>
                    <a:pt x="329" y="827"/>
                  </a:lnTo>
                  <a:lnTo>
                    <a:pt x="233" y="839"/>
                  </a:lnTo>
                  <a:lnTo>
                    <a:pt x="227" y="845"/>
                  </a:lnTo>
                  <a:lnTo>
                    <a:pt x="209" y="851"/>
                  </a:lnTo>
                  <a:lnTo>
                    <a:pt x="197" y="851"/>
                  </a:lnTo>
                  <a:lnTo>
                    <a:pt x="185" y="857"/>
                  </a:lnTo>
                  <a:lnTo>
                    <a:pt x="179" y="857"/>
                  </a:lnTo>
                  <a:lnTo>
                    <a:pt x="173" y="857"/>
                  </a:lnTo>
                  <a:lnTo>
                    <a:pt x="167" y="857"/>
                  </a:lnTo>
                  <a:lnTo>
                    <a:pt x="149" y="851"/>
                  </a:lnTo>
                  <a:lnTo>
                    <a:pt x="137" y="851"/>
                  </a:lnTo>
                  <a:lnTo>
                    <a:pt x="125" y="851"/>
                  </a:lnTo>
                  <a:lnTo>
                    <a:pt x="119" y="857"/>
                  </a:lnTo>
                  <a:lnTo>
                    <a:pt x="113" y="857"/>
                  </a:lnTo>
                  <a:lnTo>
                    <a:pt x="107" y="857"/>
                  </a:lnTo>
                  <a:lnTo>
                    <a:pt x="107" y="857"/>
                  </a:lnTo>
                  <a:lnTo>
                    <a:pt x="101" y="863"/>
                  </a:lnTo>
                  <a:lnTo>
                    <a:pt x="101" y="863"/>
                  </a:lnTo>
                  <a:lnTo>
                    <a:pt x="101" y="869"/>
                  </a:lnTo>
                  <a:lnTo>
                    <a:pt x="101" y="875"/>
                  </a:lnTo>
                  <a:lnTo>
                    <a:pt x="95" y="875"/>
                  </a:lnTo>
                  <a:lnTo>
                    <a:pt x="95" y="881"/>
                  </a:lnTo>
                  <a:lnTo>
                    <a:pt x="89" y="881"/>
                  </a:lnTo>
                  <a:lnTo>
                    <a:pt x="83" y="887"/>
                  </a:lnTo>
                  <a:lnTo>
                    <a:pt x="77" y="887"/>
                  </a:lnTo>
                  <a:lnTo>
                    <a:pt x="60" y="893"/>
                  </a:lnTo>
                  <a:lnTo>
                    <a:pt x="54" y="899"/>
                  </a:lnTo>
                  <a:lnTo>
                    <a:pt x="48" y="899"/>
                  </a:lnTo>
                  <a:lnTo>
                    <a:pt x="48" y="905"/>
                  </a:lnTo>
                  <a:lnTo>
                    <a:pt x="0" y="953"/>
                  </a:lnTo>
                  <a:lnTo>
                    <a:pt x="2780" y="953"/>
                  </a:lnTo>
                  <a:lnTo>
                    <a:pt x="2780" y="24"/>
                  </a:lnTo>
                  <a:lnTo>
                    <a:pt x="2780" y="24"/>
                  </a:lnTo>
                  <a:lnTo>
                    <a:pt x="2780" y="24"/>
                  </a:lnTo>
                </a:path>
              </a:pathLst>
            </a:custGeom>
            <a:gradFill rotWithShape="0">
              <a:gsLst>
                <a:gs pos="0">
                  <a:schemeClr val="bg1"/>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0" name="Freeform 4"/>
            <p:cNvSpPr>
              <a:spLocks/>
            </p:cNvSpPr>
            <p:nvPr/>
          </p:nvSpPr>
          <p:spPr bwMode="ltGray">
            <a:xfrm>
              <a:off x="4602" y="4014"/>
              <a:ext cx="12" cy="18"/>
            </a:xfrm>
            <a:custGeom>
              <a:avLst/>
              <a:gdLst/>
              <a:ahLst/>
              <a:cxnLst>
                <a:cxn ang="0">
                  <a:pos x="12" y="18"/>
                </a:cxn>
                <a:cxn ang="0">
                  <a:pos x="12" y="12"/>
                </a:cxn>
                <a:cxn ang="0">
                  <a:pos x="6" y="6"/>
                </a:cxn>
                <a:cxn ang="0">
                  <a:pos x="6" y="6"/>
                </a:cxn>
                <a:cxn ang="0">
                  <a:pos x="0" y="0"/>
                </a:cxn>
                <a:cxn ang="0">
                  <a:pos x="12" y="18"/>
                </a:cxn>
                <a:cxn ang="0">
                  <a:pos x="12" y="18"/>
                </a:cxn>
                <a:cxn ang="0">
                  <a:pos x="12" y="18"/>
                </a:cxn>
              </a:cxnLst>
              <a:rect l="0" t="0" r="r" b="b"/>
              <a:pathLst>
                <a:path w="12" h="18">
                  <a:moveTo>
                    <a:pt x="12" y="18"/>
                  </a:moveTo>
                  <a:lnTo>
                    <a:pt x="12" y="12"/>
                  </a:lnTo>
                  <a:lnTo>
                    <a:pt x="6" y="6"/>
                  </a:lnTo>
                  <a:lnTo>
                    <a:pt x="6" y="6"/>
                  </a:lnTo>
                  <a:lnTo>
                    <a:pt x="0" y="0"/>
                  </a:lnTo>
                  <a:lnTo>
                    <a:pt x="12" y="18"/>
                  </a:lnTo>
                  <a:lnTo>
                    <a:pt x="12" y="18"/>
                  </a:lnTo>
                  <a:lnTo>
                    <a:pt x="12" y="18"/>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1" name="Freeform 5"/>
            <p:cNvSpPr>
              <a:spLocks/>
            </p:cNvSpPr>
            <p:nvPr/>
          </p:nvSpPr>
          <p:spPr bwMode="ltGray">
            <a:xfrm>
              <a:off x="4596" y="3996"/>
              <a:ext cx="6" cy="18"/>
            </a:xfrm>
            <a:custGeom>
              <a:avLst/>
              <a:gdLst/>
              <a:ahLst/>
              <a:cxnLst>
                <a:cxn ang="0">
                  <a:pos x="0" y="12"/>
                </a:cxn>
                <a:cxn ang="0">
                  <a:pos x="6" y="18"/>
                </a:cxn>
                <a:cxn ang="0">
                  <a:pos x="0" y="0"/>
                </a:cxn>
                <a:cxn ang="0">
                  <a:pos x="0" y="12"/>
                </a:cxn>
                <a:cxn ang="0">
                  <a:pos x="0" y="12"/>
                </a:cxn>
                <a:cxn ang="0">
                  <a:pos x="0" y="12"/>
                </a:cxn>
              </a:cxnLst>
              <a:rect l="0" t="0" r="r" b="b"/>
              <a:pathLst>
                <a:path w="6" h="18">
                  <a:moveTo>
                    <a:pt x="0" y="12"/>
                  </a:moveTo>
                  <a:lnTo>
                    <a:pt x="6" y="18"/>
                  </a:lnTo>
                  <a:lnTo>
                    <a:pt x="0" y="0"/>
                  </a:lnTo>
                  <a:lnTo>
                    <a:pt x="0" y="12"/>
                  </a:lnTo>
                  <a:lnTo>
                    <a:pt x="0" y="12"/>
                  </a:lnTo>
                  <a:lnTo>
                    <a:pt x="0"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2" name="Freeform 6"/>
            <p:cNvSpPr>
              <a:spLocks/>
            </p:cNvSpPr>
            <p:nvPr/>
          </p:nvSpPr>
          <p:spPr bwMode="ltGray">
            <a:xfrm>
              <a:off x="5180" y="3577"/>
              <a:ext cx="304" cy="741"/>
            </a:xfrm>
            <a:custGeom>
              <a:avLst/>
              <a:gdLst/>
              <a:ahLst/>
              <a:cxnLst>
                <a:cxn ang="0">
                  <a:pos x="280" y="42"/>
                </a:cxn>
                <a:cxn ang="0">
                  <a:pos x="274" y="42"/>
                </a:cxn>
                <a:cxn ang="0">
                  <a:pos x="268" y="42"/>
                </a:cxn>
                <a:cxn ang="0">
                  <a:pos x="256" y="42"/>
                </a:cxn>
                <a:cxn ang="0">
                  <a:pos x="238" y="48"/>
                </a:cxn>
                <a:cxn ang="0">
                  <a:pos x="214" y="12"/>
                </a:cxn>
                <a:cxn ang="0">
                  <a:pos x="196" y="0"/>
                </a:cxn>
                <a:cxn ang="0">
                  <a:pos x="196" y="0"/>
                </a:cxn>
                <a:cxn ang="0">
                  <a:pos x="164" y="167"/>
                </a:cxn>
                <a:cxn ang="0">
                  <a:pos x="144" y="217"/>
                </a:cxn>
                <a:cxn ang="0">
                  <a:pos x="110" y="281"/>
                </a:cxn>
                <a:cxn ang="0">
                  <a:pos x="96" y="327"/>
                </a:cxn>
                <a:cxn ang="0">
                  <a:pos x="124" y="405"/>
                </a:cxn>
                <a:cxn ang="0">
                  <a:pos x="100" y="463"/>
                </a:cxn>
                <a:cxn ang="0">
                  <a:pos x="68" y="503"/>
                </a:cxn>
                <a:cxn ang="0">
                  <a:pos x="30" y="539"/>
                </a:cxn>
                <a:cxn ang="0">
                  <a:pos x="24" y="613"/>
                </a:cxn>
                <a:cxn ang="0">
                  <a:pos x="0" y="741"/>
                </a:cxn>
                <a:cxn ang="0">
                  <a:pos x="202" y="741"/>
                </a:cxn>
                <a:cxn ang="0">
                  <a:pos x="180" y="639"/>
                </a:cxn>
                <a:cxn ang="0">
                  <a:pos x="192" y="589"/>
                </a:cxn>
                <a:cxn ang="0">
                  <a:pos x="178" y="539"/>
                </a:cxn>
                <a:cxn ang="0">
                  <a:pos x="190" y="499"/>
                </a:cxn>
                <a:cxn ang="0">
                  <a:pos x="184" y="465"/>
                </a:cxn>
                <a:cxn ang="0">
                  <a:pos x="192" y="391"/>
                </a:cxn>
                <a:cxn ang="0">
                  <a:pos x="216" y="313"/>
                </a:cxn>
                <a:cxn ang="0">
                  <a:pos x="238" y="249"/>
                </a:cxn>
                <a:cxn ang="0">
                  <a:pos x="268" y="185"/>
                </a:cxn>
                <a:cxn ang="0">
                  <a:pos x="284" y="159"/>
                </a:cxn>
                <a:cxn ang="0">
                  <a:pos x="304" y="12"/>
                </a:cxn>
                <a:cxn ang="0">
                  <a:pos x="298" y="24"/>
                </a:cxn>
                <a:cxn ang="0">
                  <a:pos x="292" y="30"/>
                </a:cxn>
                <a:cxn ang="0">
                  <a:pos x="292" y="36"/>
                </a:cxn>
                <a:cxn ang="0">
                  <a:pos x="286" y="36"/>
                </a:cxn>
                <a:cxn ang="0">
                  <a:pos x="286" y="42"/>
                </a:cxn>
                <a:cxn ang="0">
                  <a:pos x="280" y="42"/>
                </a:cxn>
                <a:cxn ang="0">
                  <a:pos x="280" y="42"/>
                </a:cxn>
                <a:cxn ang="0">
                  <a:pos x="280" y="42"/>
                </a:cxn>
              </a:cxnLst>
              <a:rect l="0" t="0" r="r" b="b"/>
              <a:pathLst>
                <a:path w="304" h="741">
                  <a:moveTo>
                    <a:pt x="280" y="42"/>
                  </a:moveTo>
                  <a:lnTo>
                    <a:pt x="274" y="42"/>
                  </a:lnTo>
                  <a:lnTo>
                    <a:pt x="268" y="42"/>
                  </a:lnTo>
                  <a:lnTo>
                    <a:pt x="256" y="42"/>
                  </a:lnTo>
                  <a:lnTo>
                    <a:pt x="238" y="48"/>
                  </a:lnTo>
                  <a:lnTo>
                    <a:pt x="214" y="12"/>
                  </a:lnTo>
                  <a:lnTo>
                    <a:pt x="196" y="0"/>
                  </a:lnTo>
                  <a:lnTo>
                    <a:pt x="196" y="0"/>
                  </a:lnTo>
                  <a:lnTo>
                    <a:pt x="164" y="167"/>
                  </a:lnTo>
                  <a:lnTo>
                    <a:pt x="144" y="217"/>
                  </a:lnTo>
                  <a:lnTo>
                    <a:pt x="110" y="281"/>
                  </a:lnTo>
                  <a:lnTo>
                    <a:pt x="96" y="327"/>
                  </a:lnTo>
                  <a:lnTo>
                    <a:pt x="124" y="405"/>
                  </a:lnTo>
                  <a:lnTo>
                    <a:pt x="100" y="463"/>
                  </a:lnTo>
                  <a:lnTo>
                    <a:pt x="68" y="503"/>
                  </a:lnTo>
                  <a:lnTo>
                    <a:pt x="30" y="539"/>
                  </a:lnTo>
                  <a:lnTo>
                    <a:pt x="24" y="613"/>
                  </a:lnTo>
                  <a:lnTo>
                    <a:pt x="0" y="741"/>
                  </a:lnTo>
                  <a:lnTo>
                    <a:pt x="202" y="741"/>
                  </a:lnTo>
                  <a:lnTo>
                    <a:pt x="180" y="639"/>
                  </a:lnTo>
                  <a:lnTo>
                    <a:pt x="192" y="589"/>
                  </a:lnTo>
                  <a:lnTo>
                    <a:pt x="178" y="539"/>
                  </a:lnTo>
                  <a:lnTo>
                    <a:pt x="190" y="499"/>
                  </a:lnTo>
                  <a:lnTo>
                    <a:pt x="184" y="465"/>
                  </a:lnTo>
                  <a:lnTo>
                    <a:pt x="192" y="391"/>
                  </a:lnTo>
                  <a:lnTo>
                    <a:pt x="216" y="313"/>
                  </a:lnTo>
                  <a:lnTo>
                    <a:pt x="238" y="249"/>
                  </a:lnTo>
                  <a:lnTo>
                    <a:pt x="268" y="185"/>
                  </a:lnTo>
                  <a:lnTo>
                    <a:pt x="284" y="159"/>
                  </a:lnTo>
                  <a:lnTo>
                    <a:pt x="304" y="12"/>
                  </a:lnTo>
                  <a:lnTo>
                    <a:pt x="298" y="24"/>
                  </a:lnTo>
                  <a:lnTo>
                    <a:pt x="292" y="30"/>
                  </a:lnTo>
                  <a:lnTo>
                    <a:pt x="292" y="36"/>
                  </a:lnTo>
                  <a:lnTo>
                    <a:pt x="286" y="36"/>
                  </a:lnTo>
                  <a:lnTo>
                    <a:pt x="286" y="42"/>
                  </a:lnTo>
                  <a:lnTo>
                    <a:pt x="280" y="42"/>
                  </a:lnTo>
                  <a:lnTo>
                    <a:pt x="280" y="42"/>
                  </a:lnTo>
                  <a:lnTo>
                    <a:pt x="280" y="4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3" name="Freeform 7"/>
            <p:cNvSpPr>
              <a:spLocks/>
            </p:cNvSpPr>
            <p:nvPr/>
          </p:nvSpPr>
          <p:spPr bwMode="ltGray">
            <a:xfrm>
              <a:off x="4918" y="3553"/>
              <a:ext cx="314" cy="767"/>
            </a:xfrm>
            <a:custGeom>
              <a:avLst/>
              <a:gdLst/>
              <a:ahLst/>
              <a:cxnLst>
                <a:cxn ang="0">
                  <a:pos x="284" y="6"/>
                </a:cxn>
                <a:cxn ang="0">
                  <a:pos x="278" y="6"/>
                </a:cxn>
                <a:cxn ang="0">
                  <a:pos x="272" y="12"/>
                </a:cxn>
                <a:cxn ang="0">
                  <a:pos x="254" y="18"/>
                </a:cxn>
                <a:cxn ang="0">
                  <a:pos x="230" y="24"/>
                </a:cxn>
                <a:cxn ang="0">
                  <a:pos x="206" y="42"/>
                </a:cxn>
                <a:cxn ang="0">
                  <a:pos x="188" y="48"/>
                </a:cxn>
                <a:cxn ang="0">
                  <a:pos x="176" y="54"/>
                </a:cxn>
                <a:cxn ang="0">
                  <a:pos x="170" y="54"/>
                </a:cxn>
                <a:cxn ang="0">
                  <a:pos x="150" y="169"/>
                </a:cxn>
                <a:cxn ang="0">
                  <a:pos x="110" y="225"/>
                </a:cxn>
                <a:cxn ang="0">
                  <a:pos x="54" y="383"/>
                </a:cxn>
                <a:cxn ang="0">
                  <a:pos x="82" y="555"/>
                </a:cxn>
                <a:cxn ang="0">
                  <a:pos x="40" y="679"/>
                </a:cxn>
                <a:cxn ang="0">
                  <a:pos x="0" y="767"/>
                </a:cxn>
                <a:cxn ang="0">
                  <a:pos x="108" y="767"/>
                </a:cxn>
                <a:cxn ang="0">
                  <a:pos x="120" y="611"/>
                </a:cxn>
                <a:cxn ang="0">
                  <a:pos x="148" y="499"/>
                </a:cxn>
                <a:cxn ang="0">
                  <a:pos x="160" y="367"/>
                </a:cxn>
                <a:cxn ang="0">
                  <a:pos x="218" y="327"/>
                </a:cxn>
                <a:cxn ang="0">
                  <a:pos x="238" y="221"/>
                </a:cxn>
                <a:cxn ang="0">
                  <a:pos x="296" y="135"/>
                </a:cxn>
                <a:cxn ang="0">
                  <a:pos x="314" y="0"/>
                </a:cxn>
                <a:cxn ang="0">
                  <a:pos x="302" y="0"/>
                </a:cxn>
                <a:cxn ang="0">
                  <a:pos x="296" y="0"/>
                </a:cxn>
                <a:cxn ang="0">
                  <a:pos x="290" y="0"/>
                </a:cxn>
                <a:cxn ang="0">
                  <a:pos x="284" y="6"/>
                </a:cxn>
                <a:cxn ang="0">
                  <a:pos x="284" y="6"/>
                </a:cxn>
                <a:cxn ang="0">
                  <a:pos x="284" y="6"/>
                </a:cxn>
                <a:cxn ang="0">
                  <a:pos x="284" y="6"/>
                </a:cxn>
              </a:cxnLst>
              <a:rect l="0" t="0" r="r" b="b"/>
              <a:pathLst>
                <a:path w="314" h="767">
                  <a:moveTo>
                    <a:pt x="284" y="6"/>
                  </a:moveTo>
                  <a:lnTo>
                    <a:pt x="278" y="6"/>
                  </a:lnTo>
                  <a:lnTo>
                    <a:pt x="272" y="12"/>
                  </a:lnTo>
                  <a:lnTo>
                    <a:pt x="254" y="18"/>
                  </a:lnTo>
                  <a:lnTo>
                    <a:pt x="230" y="24"/>
                  </a:lnTo>
                  <a:lnTo>
                    <a:pt x="206" y="42"/>
                  </a:lnTo>
                  <a:lnTo>
                    <a:pt x="188" y="48"/>
                  </a:lnTo>
                  <a:lnTo>
                    <a:pt x="176" y="54"/>
                  </a:lnTo>
                  <a:lnTo>
                    <a:pt x="170" y="54"/>
                  </a:lnTo>
                  <a:lnTo>
                    <a:pt x="150" y="169"/>
                  </a:lnTo>
                  <a:lnTo>
                    <a:pt x="110" y="225"/>
                  </a:lnTo>
                  <a:lnTo>
                    <a:pt x="54" y="383"/>
                  </a:lnTo>
                  <a:lnTo>
                    <a:pt x="82" y="555"/>
                  </a:lnTo>
                  <a:lnTo>
                    <a:pt x="40" y="679"/>
                  </a:lnTo>
                  <a:lnTo>
                    <a:pt x="0" y="767"/>
                  </a:lnTo>
                  <a:lnTo>
                    <a:pt x="108" y="767"/>
                  </a:lnTo>
                  <a:lnTo>
                    <a:pt x="120" y="611"/>
                  </a:lnTo>
                  <a:lnTo>
                    <a:pt x="148" y="499"/>
                  </a:lnTo>
                  <a:lnTo>
                    <a:pt x="160" y="367"/>
                  </a:lnTo>
                  <a:lnTo>
                    <a:pt x="218" y="327"/>
                  </a:lnTo>
                  <a:lnTo>
                    <a:pt x="238" y="221"/>
                  </a:lnTo>
                  <a:lnTo>
                    <a:pt x="296" y="135"/>
                  </a:lnTo>
                  <a:lnTo>
                    <a:pt x="314" y="0"/>
                  </a:lnTo>
                  <a:lnTo>
                    <a:pt x="302" y="0"/>
                  </a:lnTo>
                  <a:lnTo>
                    <a:pt x="296" y="0"/>
                  </a:lnTo>
                  <a:lnTo>
                    <a:pt x="290" y="0"/>
                  </a:lnTo>
                  <a:lnTo>
                    <a:pt x="284" y="6"/>
                  </a:lnTo>
                  <a:lnTo>
                    <a:pt x="284" y="6"/>
                  </a:lnTo>
                  <a:lnTo>
                    <a:pt x="284" y="6"/>
                  </a:lnTo>
                  <a:lnTo>
                    <a:pt x="284" y="6"/>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4" name="Freeform 8"/>
            <p:cNvSpPr>
              <a:spLocks/>
            </p:cNvSpPr>
            <p:nvPr/>
          </p:nvSpPr>
          <p:spPr bwMode="ltGray">
            <a:xfrm>
              <a:off x="4700" y="3697"/>
              <a:ext cx="275" cy="623"/>
            </a:xfrm>
            <a:custGeom>
              <a:avLst/>
              <a:gdLst/>
              <a:ahLst/>
              <a:cxnLst>
                <a:cxn ang="0">
                  <a:pos x="257" y="12"/>
                </a:cxn>
                <a:cxn ang="0">
                  <a:pos x="239" y="6"/>
                </a:cxn>
                <a:cxn ang="0">
                  <a:pos x="203" y="6"/>
                </a:cxn>
                <a:cxn ang="0">
                  <a:pos x="203" y="6"/>
                </a:cxn>
                <a:cxn ang="0">
                  <a:pos x="197" y="6"/>
                </a:cxn>
                <a:cxn ang="0">
                  <a:pos x="185" y="0"/>
                </a:cxn>
                <a:cxn ang="0">
                  <a:pos x="173" y="0"/>
                </a:cxn>
                <a:cxn ang="0">
                  <a:pos x="166" y="0"/>
                </a:cxn>
                <a:cxn ang="0">
                  <a:pos x="160" y="0"/>
                </a:cxn>
                <a:cxn ang="0">
                  <a:pos x="144" y="117"/>
                </a:cxn>
                <a:cxn ang="0">
                  <a:pos x="128" y="185"/>
                </a:cxn>
                <a:cxn ang="0">
                  <a:pos x="58" y="299"/>
                </a:cxn>
                <a:cxn ang="0">
                  <a:pos x="54" y="441"/>
                </a:cxn>
                <a:cxn ang="0">
                  <a:pos x="24" y="523"/>
                </a:cxn>
                <a:cxn ang="0">
                  <a:pos x="0" y="623"/>
                </a:cxn>
                <a:cxn ang="0">
                  <a:pos x="78" y="623"/>
                </a:cxn>
                <a:cxn ang="0">
                  <a:pos x="92" y="555"/>
                </a:cxn>
                <a:cxn ang="0">
                  <a:pos x="134" y="447"/>
                </a:cxn>
                <a:cxn ang="0">
                  <a:pos x="158" y="315"/>
                </a:cxn>
                <a:cxn ang="0">
                  <a:pos x="184" y="257"/>
                </a:cxn>
                <a:cxn ang="0">
                  <a:pos x="216" y="211"/>
                </a:cxn>
                <a:cxn ang="0">
                  <a:pos x="222" y="145"/>
                </a:cxn>
                <a:cxn ang="0">
                  <a:pos x="240" y="111"/>
                </a:cxn>
                <a:cxn ang="0">
                  <a:pos x="262" y="79"/>
                </a:cxn>
                <a:cxn ang="0">
                  <a:pos x="275" y="6"/>
                </a:cxn>
                <a:cxn ang="0">
                  <a:pos x="263" y="12"/>
                </a:cxn>
                <a:cxn ang="0">
                  <a:pos x="257" y="12"/>
                </a:cxn>
                <a:cxn ang="0">
                  <a:pos x="257" y="12"/>
                </a:cxn>
                <a:cxn ang="0">
                  <a:pos x="257" y="12"/>
                </a:cxn>
              </a:cxnLst>
              <a:rect l="0" t="0" r="r" b="b"/>
              <a:pathLst>
                <a:path w="275" h="623">
                  <a:moveTo>
                    <a:pt x="257" y="12"/>
                  </a:moveTo>
                  <a:lnTo>
                    <a:pt x="239" y="6"/>
                  </a:lnTo>
                  <a:lnTo>
                    <a:pt x="203" y="6"/>
                  </a:lnTo>
                  <a:lnTo>
                    <a:pt x="203" y="6"/>
                  </a:lnTo>
                  <a:lnTo>
                    <a:pt x="197" y="6"/>
                  </a:lnTo>
                  <a:lnTo>
                    <a:pt x="185" y="0"/>
                  </a:lnTo>
                  <a:lnTo>
                    <a:pt x="173" y="0"/>
                  </a:lnTo>
                  <a:lnTo>
                    <a:pt x="166" y="0"/>
                  </a:lnTo>
                  <a:lnTo>
                    <a:pt x="160" y="0"/>
                  </a:lnTo>
                  <a:lnTo>
                    <a:pt x="144" y="117"/>
                  </a:lnTo>
                  <a:lnTo>
                    <a:pt x="128" y="185"/>
                  </a:lnTo>
                  <a:lnTo>
                    <a:pt x="58" y="299"/>
                  </a:lnTo>
                  <a:lnTo>
                    <a:pt x="54" y="441"/>
                  </a:lnTo>
                  <a:lnTo>
                    <a:pt x="24" y="523"/>
                  </a:lnTo>
                  <a:lnTo>
                    <a:pt x="0" y="623"/>
                  </a:lnTo>
                  <a:lnTo>
                    <a:pt x="78" y="623"/>
                  </a:lnTo>
                  <a:lnTo>
                    <a:pt x="92" y="555"/>
                  </a:lnTo>
                  <a:lnTo>
                    <a:pt x="134" y="447"/>
                  </a:lnTo>
                  <a:lnTo>
                    <a:pt x="158" y="315"/>
                  </a:lnTo>
                  <a:lnTo>
                    <a:pt x="184" y="257"/>
                  </a:lnTo>
                  <a:lnTo>
                    <a:pt x="216" y="211"/>
                  </a:lnTo>
                  <a:lnTo>
                    <a:pt x="222" y="145"/>
                  </a:lnTo>
                  <a:lnTo>
                    <a:pt x="240" y="111"/>
                  </a:lnTo>
                  <a:lnTo>
                    <a:pt x="262" y="79"/>
                  </a:lnTo>
                  <a:lnTo>
                    <a:pt x="275" y="6"/>
                  </a:lnTo>
                  <a:lnTo>
                    <a:pt x="263" y="12"/>
                  </a:lnTo>
                  <a:lnTo>
                    <a:pt x="257" y="12"/>
                  </a:lnTo>
                  <a:lnTo>
                    <a:pt x="257" y="12"/>
                  </a:lnTo>
                  <a:lnTo>
                    <a:pt x="257"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5" name="Freeform 9"/>
            <p:cNvSpPr>
              <a:spLocks/>
            </p:cNvSpPr>
            <p:nvPr/>
          </p:nvSpPr>
          <p:spPr bwMode="ltGray">
            <a:xfrm>
              <a:off x="4522" y="3709"/>
              <a:ext cx="213" cy="611"/>
            </a:xfrm>
            <a:custGeom>
              <a:avLst/>
              <a:gdLst/>
              <a:ahLst/>
              <a:cxnLst>
                <a:cxn ang="0">
                  <a:pos x="171" y="12"/>
                </a:cxn>
                <a:cxn ang="0">
                  <a:pos x="159" y="24"/>
                </a:cxn>
                <a:cxn ang="0">
                  <a:pos x="153" y="36"/>
                </a:cxn>
                <a:cxn ang="0">
                  <a:pos x="128" y="60"/>
                </a:cxn>
                <a:cxn ang="0">
                  <a:pos x="110" y="83"/>
                </a:cxn>
                <a:cxn ang="0">
                  <a:pos x="86" y="119"/>
                </a:cxn>
                <a:cxn ang="0">
                  <a:pos x="68" y="167"/>
                </a:cxn>
                <a:cxn ang="0">
                  <a:pos x="68" y="221"/>
                </a:cxn>
                <a:cxn ang="0">
                  <a:pos x="68" y="227"/>
                </a:cxn>
                <a:cxn ang="0">
                  <a:pos x="68" y="233"/>
                </a:cxn>
                <a:cxn ang="0">
                  <a:pos x="68" y="239"/>
                </a:cxn>
                <a:cxn ang="0">
                  <a:pos x="68" y="245"/>
                </a:cxn>
                <a:cxn ang="0">
                  <a:pos x="68" y="251"/>
                </a:cxn>
                <a:cxn ang="0">
                  <a:pos x="68" y="251"/>
                </a:cxn>
                <a:cxn ang="0">
                  <a:pos x="68" y="257"/>
                </a:cxn>
                <a:cxn ang="0">
                  <a:pos x="68" y="269"/>
                </a:cxn>
                <a:cxn ang="0">
                  <a:pos x="74" y="287"/>
                </a:cxn>
                <a:cxn ang="0">
                  <a:pos x="80" y="305"/>
                </a:cxn>
                <a:cxn ang="0">
                  <a:pos x="86" y="311"/>
                </a:cxn>
                <a:cxn ang="0">
                  <a:pos x="86" y="311"/>
                </a:cxn>
                <a:cxn ang="0">
                  <a:pos x="92" y="317"/>
                </a:cxn>
                <a:cxn ang="0">
                  <a:pos x="92" y="323"/>
                </a:cxn>
                <a:cxn ang="0">
                  <a:pos x="92" y="323"/>
                </a:cxn>
                <a:cxn ang="0">
                  <a:pos x="24" y="437"/>
                </a:cxn>
                <a:cxn ang="0">
                  <a:pos x="18" y="471"/>
                </a:cxn>
                <a:cxn ang="0">
                  <a:pos x="0" y="547"/>
                </a:cxn>
                <a:cxn ang="0">
                  <a:pos x="50" y="611"/>
                </a:cxn>
                <a:cxn ang="0">
                  <a:pos x="114" y="611"/>
                </a:cxn>
                <a:cxn ang="0">
                  <a:pos x="104" y="555"/>
                </a:cxn>
                <a:cxn ang="0">
                  <a:pos x="120" y="515"/>
                </a:cxn>
                <a:cxn ang="0">
                  <a:pos x="150" y="449"/>
                </a:cxn>
                <a:cxn ang="0">
                  <a:pos x="166" y="377"/>
                </a:cxn>
                <a:cxn ang="0">
                  <a:pos x="156" y="295"/>
                </a:cxn>
                <a:cxn ang="0">
                  <a:pos x="170" y="203"/>
                </a:cxn>
                <a:cxn ang="0">
                  <a:pos x="212" y="95"/>
                </a:cxn>
                <a:cxn ang="0">
                  <a:pos x="213" y="0"/>
                </a:cxn>
                <a:cxn ang="0">
                  <a:pos x="207" y="0"/>
                </a:cxn>
                <a:cxn ang="0">
                  <a:pos x="201" y="0"/>
                </a:cxn>
                <a:cxn ang="0">
                  <a:pos x="195" y="0"/>
                </a:cxn>
                <a:cxn ang="0">
                  <a:pos x="189" y="0"/>
                </a:cxn>
                <a:cxn ang="0">
                  <a:pos x="183" y="6"/>
                </a:cxn>
                <a:cxn ang="0">
                  <a:pos x="177" y="6"/>
                </a:cxn>
                <a:cxn ang="0">
                  <a:pos x="171" y="12"/>
                </a:cxn>
                <a:cxn ang="0">
                  <a:pos x="171" y="12"/>
                </a:cxn>
                <a:cxn ang="0">
                  <a:pos x="171" y="12"/>
                </a:cxn>
              </a:cxnLst>
              <a:rect l="0" t="0" r="r" b="b"/>
              <a:pathLst>
                <a:path w="213" h="611">
                  <a:moveTo>
                    <a:pt x="171" y="12"/>
                  </a:moveTo>
                  <a:lnTo>
                    <a:pt x="159" y="24"/>
                  </a:lnTo>
                  <a:lnTo>
                    <a:pt x="153" y="36"/>
                  </a:lnTo>
                  <a:lnTo>
                    <a:pt x="128" y="60"/>
                  </a:lnTo>
                  <a:lnTo>
                    <a:pt x="110" y="83"/>
                  </a:lnTo>
                  <a:lnTo>
                    <a:pt x="86" y="119"/>
                  </a:lnTo>
                  <a:lnTo>
                    <a:pt x="68" y="167"/>
                  </a:lnTo>
                  <a:lnTo>
                    <a:pt x="68" y="221"/>
                  </a:lnTo>
                  <a:lnTo>
                    <a:pt x="68" y="227"/>
                  </a:lnTo>
                  <a:lnTo>
                    <a:pt x="68" y="233"/>
                  </a:lnTo>
                  <a:lnTo>
                    <a:pt x="68" y="239"/>
                  </a:lnTo>
                  <a:lnTo>
                    <a:pt x="68" y="245"/>
                  </a:lnTo>
                  <a:lnTo>
                    <a:pt x="68" y="251"/>
                  </a:lnTo>
                  <a:lnTo>
                    <a:pt x="68" y="251"/>
                  </a:lnTo>
                  <a:lnTo>
                    <a:pt x="68" y="257"/>
                  </a:lnTo>
                  <a:lnTo>
                    <a:pt x="68" y="269"/>
                  </a:lnTo>
                  <a:lnTo>
                    <a:pt x="74" y="287"/>
                  </a:lnTo>
                  <a:lnTo>
                    <a:pt x="80" y="305"/>
                  </a:lnTo>
                  <a:lnTo>
                    <a:pt x="86" y="311"/>
                  </a:lnTo>
                  <a:lnTo>
                    <a:pt x="86" y="311"/>
                  </a:lnTo>
                  <a:lnTo>
                    <a:pt x="92" y="317"/>
                  </a:lnTo>
                  <a:lnTo>
                    <a:pt x="92" y="323"/>
                  </a:lnTo>
                  <a:lnTo>
                    <a:pt x="92" y="323"/>
                  </a:lnTo>
                  <a:lnTo>
                    <a:pt x="24" y="437"/>
                  </a:lnTo>
                  <a:lnTo>
                    <a:pt x="18" y="471"/>
                  </a:lnTo>
                  <a:lnTo>
                    <a:pt x="0" y="547"/>
                  </a:lnTo>
                  <a:lnTo>
                    <a:pt x="50" y="611"/>
                  </a:lnTo>
                  <a:lnTo>
                    <a:pt x="114" y="611"/>
                  </a:lnTo>
                  <a:lnTo>
                    <a:pt x="104" y="555"/>
                  </a:lnTo>
                  <a:lnTo>
                    <a:pt x="120" y="515"/>
                  </a:lnTo>
                  <a:lnTo>
                    <a:pt x="150" y="449"/>
                  </a:lnTo>
                  <a:lnTo>
                    <a:pt x="166" y="377"/>
                  </a:lnTo>
                  <a:lnTo>
                    <a:pt x="156" y="295"/>
                  </a:lnTo>
                  <a:lnTo>
                    <a:pt x="170" y="203"/>
                  </a:lnTo>
                  <a:lnTo>
                    <a:pt x="212" y="95"/>
                  </a:lnTo>
                  <a:lnTo>
                    <a:pt x="213" y="0"/>
                  </a:lnTo>
                  <a:lnTo>
                    <a:pt x="207" y="0"/>
                  </a:lnTo>
                  <a:lnTo>
                    <a:pt x="201" y="0"/>
                  </a:lnTo>
                  <a:lnTo>
                    <a:pt x="195" y="0"/>
                  </a:lnTo>
                  <a:lnTo>
                    <a:pt x="189" y="0"/>
                  </a:lnTo>
                  <a:lnTo>
                    <a:pt x="183" y="6"/>
                  </a:lnTo>
                  <a:lnTo>
                    <a:pt x="177" y="6"/>
                  </a:lnTo>
                  <a:lnTo>
                    <a:pt x="171" y="12"/>
                  </a:lnTo>
                  <a:lnTo>
                    <a:pt x="171" y="12"/>
                  </a:lnTo>
                  <a:lnTo>
                    <a:pt x="171"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6" name="Freeform 10"/>
            <p:cNvSpPr>
              <a:spLocks/>
            </p:cNvSpPr>
            <p:nvPr/>
          </p:nvSpPr>
          <p:spPr bwMode="ltGray">
            <a:xfrm>
              <a:off x="4292" y="3936"/>
              <a:ext cx="167" cy="384"/>
            </a:xfrm>
            <a:custGeom>
              <a:avLst/>
              <a:gdLst/>
              <a:ahLst/>
              <a:cxnLst>
                <a:cxn ang="0">
                  <a:pos x="149" y="60"/>
                </a:cxn>
                <a:cxn ang="0">
                  <a:pos x="119" y="30"/>
                </a:cxn>
                <a:cxn ang="0">
                  <a:pos x="89" y="12"/>
                </a:cxn>
                <a:cxn ang="0">
                  <a:pos x="59" y="0"/>
                </a:cxn>
                <a:cxn ang="0">
                  <a:pos x="54" y="70"/>
                </a:cxn>
                <a:cxn ang="0">
                  <a:pos x="46" y="112"/>
                </a:cxn>
                <a:cxn ang="0">
                  <a:pos x="52" y="168"/>
                </a:cxn>
                <a:cxn ang="0">
                  <a:pos x="24" y="194"/>
                </a:cxn>
                <a:cxn ang="0">
                  <a:pos x="16" y="258"/>
                </a:cxn>
                <a:cxn ang="0">
                  <a:pos x="2" y="300"/>
                </a:cxn>
                <a:cxn ang="0">
                  <a:pos x="0" y="352"/>
                </a:cxn>
                <a:cxn ang="0">
                  <a:pos x="47" y="384"/>
                </a:cxn>
                <a:cxn ang="0">
                  <a:pos x="149" y="384"/>
                </a:cxn>
                <a:cxn ang="0">
                  <a:pos x="134" y="350"/>
                </a:cxn>
                <a:cxn ang="0">
                  <a:pos x="104" y="324"/>
                </a:cxn>
                <a:cxn ang="0">
                  <a:pos x="138" y="274"/>
                </a:cxn>
                <a:cxn ang="0">
                  <a:pos x="122" y="220"/>
                </a:cxn>
                <a:cxn ang="0">
                  <a:pos x="132" y="186"/>
                </a:cxn>
                <a:cxn ang="0">
                  <a:pos x="140" y="154"/>
                </a:cxn>
                <a:cxn ang="0">
                  <a:pos x="167" y="90"/>
                </a:cxn>
                <a:cxn ang="0">
                  <a:pos x="149" y="60"/>
                </a:cxn>
                <a:cxn ang="0">
                  <a:pos x="149" y="60"/>
                </a:cxn>
                <a:cxn ang="0">
                  <a:pos x="149" y="60"/>
                </a:cxn>
              </a:cxnLst>
              <a:rect l="0" t="0" r="r" b="b"/>
              <a:pathLst>
                <a:path w="167" h="384">
                  <a:moveTo>
                    <a:pt x="149" y="60"/>
                  </a:moveTo>
                  <a:lnTo>
                    <a:pt x="119" y="30"/>
                  </a:lnTo>
                  <a:lnTo>
                    <a:pt x="89" y="12"/>
                  </a:lnTo>
                  <a:lnTo>
                    <a:pt x="59" y="0"/>
                  </a:lnTo>
                  <a:lnTo>
                    <a:pt x="54" y="70"/>
                  </a:lnTo>
                  <a:lnTo>
                    <a:pt x="46" y="112"/>
                  </a:lnTo>
                  <a:lnTo>
                    <a:pt x="52" y="168"/>
                  </a:lnTo>
                  <a:lnTo>
                    <a:pt x="24" y="194"/>
                  </a:lnTo>
                  <a:lnTo>
                    <a:pt x="16" y="258"/>
                  </a:lnTo>
                  <a:lnTo>
                    <a:pt x="2" y="300"/>
                  </a:lnTo>
                  <a:lnTo>
                    <a:pt x="0" y="352"/>
                  </a:lnTo>
                  <a:lnTo>
                    <a:pt x="47" y="384"/>
                  </a:lnTo>
                  <a:lnTo>
                    <a:pt x="149" y="384"/>
                  </a:lnTo>
                  <a:lnTo>
                    <a:pt x="134" y="350"/>
                  </a:lnTo>
                  <a:lnTo>
                    <a:pt x="104" y="324"/>
                  </a:lnTo>
                  <a:lnTo>
                    <a:pt x="138" y="274"/>
                  </a:lnTo>
                  <a:lnTo>
                    <a:pt x="122" y="220"/>
                  </a:lnTo>
                  <a:lnTo>
                    <a:pt x="132" y="186"/>
                  </a:lnTo>
                  <a:lnTo>
                    <a:pt x="140" y="154"/>
                  </a:lnTo>
                  <a:lnTo>
                    <a:pt x="167" y="90"/>
                  </a:lnTo>
                  <a:lnTo>
                    <a:pt x="149" y="60"/>
                  </a:lnTo>
                  <a:lnTo>
                    <a:pt x="149" y="60"/>
                  </a:lnTo>
                  <a:lnTo>
                    <a:pt x="149" y="6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7" name="Freeform 11"/>
            <p:cNvSpPr>
              <a:spLocks/>
            </p:cNvSpPr>
            <p:nvPr/>
          </p:nvSpPr>
          <p:spPr bwMode="ltGray">
            <a:xfrm>
              <a:off x="4100" y="4020"/>
              <a:ext cx="166" cy="300"/>
            </a:xfrm>
            <a:custGeom>
              <a:avLst/>
              <a:gdLst/>
              <a:ahLst/>
              <a:cxnLst>
                <a:cxn ang="0">
                  <a:pos x="136" y="12"/>
                </a:cxn>
                <a:cxn ang="0">
                  <a:pos x="100" y="0"/>
                </a:cxn>
                <a:cxn ang="0">
                  <a:pos x="78" y="64"/>
                </a:cxn>
                <a:cxn ang="0">
                  <a:pos x="70" y="126"/>
                </a:cxn>
                <a:cxn ang="0">
                  <a:pos x="46" y="184"/>
                </a:cxn>
                <a:cxn ang="0">
                  <a:pos x="58" y="232"/>
                </a:cxn>
                <a:cxn ang="0">
                  <a:pos x="38" y="268"/>
                </a:cxn>
                <a:cxn ang="0">
                  <a:pos x="0" y="300"/>
                </a:cxn>
                <a:cxn ang="0">
                  <a:pos x="160" y="300"/>
                </a:cxn>
                <a:cxn ang="0">
                  <a:pos x="136" y="272"/>
                </a:cxn>
                <a:cxn ang="0">
                  <a:pos x="98" y="234"/>
                </a:cxn>
                <a:cxn ang="0">
                  <a:pos x="130" y="188"/>
                </a:cxn>
                <a:cxn ang="0">
                  <a:pos x="138" y="134"/>
                </a:cxn>
                <a:cxn ang="0">
                  <a:pos x="144" y="94"/>
                </a:cxn>
                <a:cxn ang="0">
                  <a:pos x="164" y="60"/>
                </a:cxn>
                <a:cxn ang="0">
                  <a:pos x="166" y="0"/>
                </a:cxn>
                <a:cxn ang="0">
                  <a:pos x="136" y="12"/>
                </a:cxn>
                <a:cxn ang="0">
                  <a:pos x="136" y="12"/>
                </a:cxn>
                <a:cxn ang="0">
                  <a:pos x="136" y="12"/>
                </a:cxn>
              </a:cxnLst>
              <a:rect l="0" t="0" r="r" b="b"/>
              <a:pathLst>
                <a:path w="166" h="300">
                  <a:moveTo>
                    <a:pt x="136" y="12"/>
                  </a:moveTo>
                  <a:lnTo>
                    <a:pt x="100" y="0"/>
                  </a:lnTo>
                  <a:lnTo>
                    <a:pt x="78" y="64"/>
                  </a:lnTo>
                  <a:lnTo>
                    <a:pt x="70" y="126"/>
                  </a:lnTo>
                  <a:lnTo>
                    <a:pt x="46" y="184"/>
                  </a:lnTo>
                  <a:lnTo>
                    <a:pt x="58" y="232"/>
                  </a:lnTo>
                  <a:lnTo>
                    <a:pt x="38" y="268"/>
                  </a:lnTo>
                  <a:lnTo>
                    <a:pt x="0" y="300"/>
                  </a:lnTo>
                  <a:lnTo>
                    <a:pt x="160" y="300"/>
                  </a:lnTo>
                  <a:lnTo>
                    <a:pt x="136" y="272"/>
                  </a:lnTo>
                  <a:lnTo>
                    <a:pt x="98" y="234"/>
                  </a:lnTo>
                  <a:lnTo>
                    <a:pt x="130" y="188"/>
                  </a:lnTo>
                  <a:lnTo>
                    <a:pt x="138" y="134"/>
                  </a:lnTo>
                  <a:lnTo>
                    <a:pt x="144" y="94"/>
                  </a:lnTo>
                  <a:lnTo>
                    <a:pt x="164" y="60"/>
                  </a:lnTo>
                  <a:lnTo>
                    <a:pt x="166" y="0"/>
                  </a:lnTo>
                  <a:lnTo>
                    <a:pt x="136" y="12"/>
                  </a:lnTo>
                  <a:lnTo>
                    <a:pt x="136" y="12"/>
                  </a:lnTo>
                  <a:lnTo>
                    <a:pt x="136"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8" name="Freeform 12"/>
            <p:cNvSpPr>
              <a:spLocks/>
            </p:cNvSpPr>
            <p:nvPr/>
          </p:nvSpPr>
          <p:spPr bwMode="ltGray">
            <a:xfrm>
              <a:off x="3910" y="4038"/>
              <a:ext cx="237" cy="282"/>
            </a:xfrm>
            <a:custGeom>
              <a:avLst/>
              <a:gdLst/>
              <a:ahLst/>
              <a:cxnLst>
                <a:cxn ang="0">
                  <a:pos x="201" y="0"/>
                </a:cxn>
                <a:cxn ang="0">
                  <a:pos x="183" y="0"/>
                </a:cxn>
                <a:cxn ang="0">
                  <a:pos x="158" y="50"/>
                </a:cxn>
                <a:cxn ang="0">
                  <a:pos x="148" y="92"/>
                </a:cxn>
                <a:cxn ang="0">
                  <a:pos x="120" y="144"/>
                </a:cxn>
                <a:cxn ang="0">
                  <a:pos x="82" y="182"/>
                </a:cxn>
                <a:cxn ang="0">
                  <a:pos x="60" y="232"/>
                </a:cxn>
                <a:cxn ang="0">
                  <a:pos x="0" y="282"/>
                </a:cxn>
                <a:cxn ang="0">
                  <a:pos x="128" y="282"/>
                </a:cxn>
                <a:cxn ang="0">
                  <a:pos x="154" y="254"/>
                </a:cxn>
                <a:cxn ang="0">
                  <a:pos x="158" y="196"/>
                </a:cxn>
                <a:cxn ang="0">
                  <a:pos x="188" y="148"/>
                </a:cxn>
                <a:cxn ang="0">
                  <a:pos x="196" y="70"/>
                </a:cxn>
                <a:cxn ang="0">
                  <a:pos x="237" y="0"/>
                </a:cxn>
                <a:cxn ang="0">
                  <a:pos x="201" y="0"/>
                </a:cxn>
                <a:cxn ang="0">
                  <a:pos x="201" y="0"/>
                </a:cxn>
                <a:cxn ang="0">
                  <a:pos x="201" y="0"/>
                </a:cxn>
              </a:cxnLst>
              <a:rect l="0" t="0" r="r" b="b"/>
              <a:pathLst>
                <a:path w="237" h="282">
                  <a:moveTo>
                    <a:pt x="201" y="0"/>
                  </a:moveTo>
                  <a:lnTo>
                    <a:pt x="183" y="0"/>
                  </a:lnTo>
                  <a:lnTo>
                    <a:pt x="158" y="50"/>
                  </a:lnTo>
                  <a:lnTo>
                    <a:pt x="148" y="92"/>
                  </a:lnTo>
                  <a:lnTo>
                    <a:pt x="120" y="144"/>
                  </a:lnTo>
                  <a:lnTo>
                    <a:pt x="82" y="182"/>
                  </a:lnTo>
                  <a:lnTo>
                    <a:pt x="60" y="232"/>
                  </a:lnTo>
                  <a:lnTo>
                    <a:pt x="0" y="282"/>
                  </a:lnTo>
                  <a:lnTo>
                    <a:pt x="128" y="282"/>
                  </a:lnTo>
                  <a:lnTo>
                    <a:pt x="154" y="254"/>
                  </a:lnTo>
                  <a:lnTo>
                    <a:pt x="158" y="196"/>
                  </a:lnTo>
                  <a:lnTo>
                    <a:pt x="188" y="148"/>
                  </a:lnTo>
                  <a:lnTo>
                    <a:pt x="196" y="70"/>
                  </a:lnTo>
                  <a:lnTo>
                    <a:pt x="237" y="0"/>
                  </a:lnTo>
                  <a:lnTo>
                    <a:pt x="201" y="0"/>
                  </a:lnTo>
                  <a:lnTo>
                    <a:pt x="201" y="0"/>
                  </a:lnTo>
                  <a:lnTo>
                    <a:pt x="201"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89" name="Freeform 13"/>
            <p:cNvSpPr>
              <a:spLocks/>
            </p:cNvSpPr>
            <p:nvPr/>
          </p:nvSpPr>
          <p:spPr bwMode="ltGray">
            <a:xfrm>
              <a:off x="3674" y="4086"/>
              <a:ext cx="196" cy="234"/>
            </a:xfrm>
            <a:custGeom>
              <a:avLst/>
              <a:gdLst/>
              <a:ahLst/>
              <a:cxnLst>
                <a:cxn ang="0">
                  <a:pos x="167" y="54"/>
                </a:cxn>
                <a:cxn ang="0">
                  <a:pos x="113" y="24"/>
                </a:cxn>
                <a:cxn ang="0">
                  <a:pos x="83" y="0"/>
                </a:cxn>
                <a:cxn ang="0">
                  <a:pos x="80" y="62"/>
                </a:cxn>
                <a:cxn ang="0">
                  <a:pos x="58" y="100"/>
                </a:cxn>
                <a:cxn ang="0">
                  <a:pos x="54" y="160"/>
                </a:cxn>
                <a:cxn ang="0">
                  <a:pos x="36" y="202"/>
                </a:cxn>
                <a:cxn ang="0">
                  <a:pos x="0" y="234"/>
                </a:cxn>
                <a:cxn ang="0">
                  <a:pos x="146" y="234"/>
                </a:cxn>
                <a:cxn ang="0">
                  <a:pos x="170" y="198"/>
                </a:cxn>
                <a:cxn ang="0">
                  <a:pos x="158" y="138"/>
                </a:cxn>
                <a:cxn ang="0">
                  <a:pos x="196" y="100"/>
                </a:cxn>
                <a:cxn ang="0">
                  <a:pos x="191" y="54"/>
                </a:cxn>
                <a:cxn ang="0">
                  <a:pos x="167" y="54"/>
                </a:cxn>
                <a:cxn ang="0">
                  <a:pos x="167" y="54"/>
                </a:cxn>
                <a:cxn ang="0">
                  <a:pos x="167" y="54"/>
                </a:cxn>
              </a:cxnLst>
              <a:rect l="0" t="0" r="r" b="b"/>
              <a:pathLst>
                <a:path w="196" h="234">
                  <a:moveTo>
                    <a:pt x="167" y="54"/>
                  </a:moveTo>
                  <a:lnTo>
                    <a:pt x="113" y="24"/>
                  </a:lnTo>
                  <a:lnTo>
                    <a:pt x="83" y="0"/>
                  </a:lnTo>
                  <a:lnTo>
                    <a:pt x="80" y="62"/>
                  </a:lnTo>
                  <a:lnTo>
                    <a:pt x="58" y="100"/>
                  </a:lnTo>
                  <a:lnTo>
                    <a:pt x="54" y="160"/>
                  </a:lnTo>
                  <a:lnTo>
                    <a:pt x="36" y="202"/>
                  </a:lnTo>
                  <a:lnTo>
                    <a:pt x="0" y="234"/>
                  </a:lnTo>
                  <a:lnTo>
                    <a:pt x="146" y="234"/>
                  </a:lnTo>
                  <a:lnTo>
                    <a:pt x="170" y="198"/>
                  </a:lnTo>
                  <a:lnTo>
                    <a:pt x="158" y="138"/>
                  </a:lnTo>
                  <a:lnTo>
                    <a:pt x="196" y="100"/>
                  </a:lnTo>
                  <a:lnTo>
                    <a:pt x="191" y="54"/>
                  </a:lnTo>
                  <a:lnTo>
                    <a:pt x="167" y="54"/>
                  </a:lnTo>
                  <a:lnTo>
                    <a:pt x="167" y="54"/>
                  </a:lnTo>
                  <a:lnTo>
                    <a:pt x="167" y="54"/>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90" name="Freeform 14"/>
            <p:cNvSpPr>
              <a:spLocks/>
            </p:cNvSpPr>
            <p:nvPr/>
          </p:nvSpPr>
          <p:spPr bwMode="ltGray">
            <a:xfrm>
              <a:off x="3476" y="4068"/>
              <a:ext cx="190" cy="252"/>
            </a:xfrm>
            <a:custGeom>
              <a:avLst/>
              <a:gdLst/>
              <a:ahLst/>
              <a:cxnLst>
                <a:cxn ang="0">
                  <a:pos x="190" y="0"/>
                </a:cxn>
                <a:cxn ang="0">
                  <a:pos x="166" y="0"/>
                </a:cxn>
                <a:cxn ang="0">
                  <a:pos x="158" y="38"/>
                </a:cxn>
                <a:cxn ang="0">
                  <a:pos x="138" y="120"/>
                </a:cxn>
                <a:cxn ang="0">
                  <a:pos x="94" y="180"/>
                </a:cxn>
                <a:cxn ang="0">
                  <a:pos x="62" y="234"/>
                </a:cxn>
                <a:cxn ang="0">
                  <a:pos x="0" y="252"/>
                </a:cxn>
                <a:cxn ang="0">
                  <a:pos x="128" y="252"/>
                </a:cxn>
                <a:cxn ang="0">
                  <a:pos x="142" y="188"/>
                </a:cxn>
                <a:cxn ang="0">
                  <a:pos x="186" y="90"/>
                </a:cxn>
                <a:cxn ang="0">
                  <a:pos x="190" y="38"/>
                </a:cxn>
                <a:cxn ang="0">
                  <a:pos x="190" y="0"/>
                </a:cxn>
                <a:cxn ang="0">
                  <a:pos x="190" y="0"/>
                </a:cxn>
                <a:cxn ang="0">
                  <a:pos x="190" y="0"/>
                </a:cxn>
                <a:cxn ang="0">
                  <a:pos x="190" y="0"/>
                </a:cxn>
              </a:cxnLst>
              <a:rect l="0" t="0" r="r" b="b"/>
              <a:pathLst>
                <a:path w="190" h="252">
                  <a:moveTo>
                    <a:pt x="190" y="0"/>
                  </a:moveTo>
                  <a:lnTo>
                    <a:pt x="166" y="0"/>
                  </a:lnTo>
                  <a:lnTo>
                    <a:pt x="158" y="38"/>
                  </a:lnTo>
                  <a:lnTo>
                    <a:pt x="138" y="120"/>
                  </a:lnTo>
                  <a:lnTo>
                    <a:pt x="94" y="180"/>
                  </a:lnTo>
                  <a:lnTo>
                    <a:pt x="62" y="234"/>
                  </a:lnTo>
                  <a:lnTo>
                    <a:pt x="0" y="252"/>
                  </a:lnTo>
                  <a:lnTo>
                    <a:pt x="128" y="252"/>
                  </a:lnTo>
                  <a:lnTo>
                    <a:pt x="142" y="188"/>
                  </a:lnTo>
                  <a:lnTo>
                    <a:pt x="186" y="90"/>
                  </a:lnTo>
                  <a:lnTo>
                    <a:pt x="190" y="38"/>
                  </a:lnTo>
                  <a:lnTo>
                    <a:pt x="190" y="0"/>
                  </a:lnTo>
                  <a:lnTo>
                    <a:pt x="190" y="0"/>
                  </a:lnTo>
                  <a:lnTo>
                    <a:pt x="190" y="0"/>
                  </a:lnTo>
                  <a:lnTo>
                    <a:pt x="190"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91" name="Freeform 15"/>
            <p:cNvSpPr>
              <a:spLocks/>
            </p:cNvSpPr>
            <p:nvPr/>
          </p:nvSpPr>
          <p:spPr bwMode="ltGray">
            <a:xfrm>
              <a:off x="3170" y="4188"/>
              <a:ext cx="230" cy="132"/>
            </a:xfrm>
            <a:custGeom>
              <a:avLst/>
              <a:gdLst/>
              <a:ahLst/>
              <a:cxnLst>
                <a:cxn ang="0">
                  <a:pos x="197" y="0"/>
                </a:cxn>
                <a:cxn ang="0">
                  <a:pos x="191" y="0"/>
                </a:cxn>
                <a:cxn ang="0">
                  <a:pos x="185" y="0"/>
                </a:cxn>
                <a:cxn ang="0">
                  <a:pos x="173" y="0"/>
                </a:cxn>
                <a:cxn ang="0">
                  <a:pos x="161" y="0"/>
                </a:cxn>
                <a:cxn ang="0">
                  <a:pos x="155" y="0"/>
                </a:cxn>
                <a:cxn ang="0">
                  <a:pos x="138" y="6"/>
                </a:cxn>
                <a:cxn ang="0">
                  <a:pos x="132" y="6"/>
                </a:cxn>
                <a:cxn ang="0">
                  <a:pos x="35" y="18"/>
                </a:cxn>
                <a:cxn ang="0">
                  <a:pos x="11" y="30"/>
                </a:cxn>
                <a:cxn ang="0">
                  <a:pos x="23" y="54"/>
                </a:cxn>
                <a:cxn ang="0">
                  <a:pos x="0" y="100"/>
                </a:cxn>
                <a:cxn ang="0">
                  <a:pos x="0" y="132"/>
                </a:cxn>
                <a:cxn ang="0">
                  <a:pos x="162" y="132"/>
                </a:cxn>
                <a:cxn ang="0">
                  <a:pos x="204" y="88"/>
                </a:cxn>
                <a:cxn ang="0">
                  <a:pos x="230" y="46"/>
                </a:cxn>
                <a:cxn ang="0">
                  <a:pos x="214" y="24"/>
                </a:cxn>
                <a:cxn ang="0">
                  <a:pos x="215" y="0"/>
                </a:cxn>
                <a:cxn ang="0">
                  <a:pos x="209" y="0"/>
                </a:cxn>
                <a:cxn ang="0">
                  <a:pos x="203" y="0"/>
                </a:cxn>
                <a:cxn ang="0">
                  <a:pos x="203" y="0"/>
                </a:cxn>
                <a:cxn ang="0">
                  <a:pos x="197" y="0"/>
                </a:cxn>
                <a:cxn ang="0">
                  <a:pos x="197" y="0"/>
                </a:cxn>
                <a:cxn ang="0">
                  <a:pos x="197" y="0"/>
                </a:cxn>
              </a:cxnLst>
              <a:rect l="0" t="0" r="r" b="b"/>
              <a:pathLst>
                <a:path w="230" h="132">
                  <a:moveTo>
                    <a:pt x="197" y="0"/>
                  </a:moveTo>
                  <a:lnTo>
                    <a:pt x="191" y="0"/>
                  </a:lnTo>
                  <a:lnTo>
                    <a:pt x="185" y="0"/>
                  </a:lnTo>
                  <a:lnTo>
                    <a:pt x="173" y="0"/>
                  </a:lnTo>
                  <a:lnTo>
                    <a:pt x="161" y="0"/>
                  </a:lnTo>
                  <a:lnTo>
                    <a:pt x="155" y="0"/>
                  </a:lnTo>
                  <a:lnTo>
                    <a:pt x="138" y="6"/>
                  </a:lnTo>
                  <a:lnTo>
                    <a:pt x="132" y="6"/>
                  </a:lnTo>
                  <a:lnTo>
                    <a:pt x="35" y="18"/>
                  </a:lnTo>
                  <a:lnTo>
                    <a:pt x="11" y="30"/>
                  </a:lnTo>
                  <a:lnTo>
                    <a:pt x="23" y="54"/>
                  </a:lnTo>
                  <a:lnTo>
                    <a:pt x="0" y="100"/>
                  </a:lnTo>
                  <a:lnTo>
                    <a:pt x="0" y="132"/>
                  </a:lnTo>
                  <a:lnTo>
                    <a:pt x="162" y="132"/>
                  </a:lnTo>
                  <a:lnTo>
                    <a:pt x="204" y="88"/>
                  </a:lnTo>
                  <a:lnTo>
                    <a:pt x="230" y="46"/>
                  </a:lnTo>
                  <a:lnTo>
                    <a:pt x="214" y="24"/>
                  </a:lnTo>
                  <a:lnTo>
                    <a:pt x="215" y="0"/>
                  </a:lnTo>
                  <a:lnTo>
                    <a:pt x="209" y="0"/>
                  </a:lnTo>
                  <a:lnTo>
                    <a:pt x="203" y="0"/>
                  </a:lnTo>
                  <a:lnTo>
                    <a:pt x="203" y="0"/>
                  </a:lnTo>
                  <a:lnTo>
                    <a:pt x="197" y="0"/>
                  </a:lnTo>
                  <a:lnTo>
                    <a:pt x="197" y="0"/>
                  </a:lnTo>
                  <a:lnTo>
                    <a:pt x="197"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92" name="Freeform 16"/>
            <p:cNvSpPr>
              <a:spLocks/>
            </p:cNvSpPr>
            <p:nvPr/>
          </p:nvSpPr>
          <p:spPr bwMode="ltGray">
            <a:xfrm>
              <a:off x="3044" y="4218"/>
              <a:ext cx="89" cy="102"/>
            </a:xfrm>
            <a:custGeom>
              <a:avLst/>
              <a:gdLst/>
              <a:ahLst/>
              <a:cxnLst>
                <a:cxn ang="0">
                  <a:pos x="71" y="0"/>
                </a:cxn>
                <a:cxn ang="0">
                  <a:pos x="66" y="48"/>
                </a:cxn>
                <a:cxn ang="0">
                  <a:pos x="30" y="72"/>
                </a:cxn>
                <a:cxn ang="0">
                  <a:pos x="0" y="102"/>
                </a:cxn>
                <a:cxn ang="0">
                  <a:pos x="66" y="102"/>
                </a:cxn>
                <a:cxn ang="0">
                  <a:pos x="88" y="56"/>
                </a:cxn>
                <a:cxn ang="0">
                  <a:pos x="89" y="6"/>
                </a:cxn>
                <a:cxn ang="0">
                  <a:pos x="71" y="0"/>
                </a:cxn>
                <a:cxn ang="0">
                  <a:pos x="71" y="0"/>
                </a:cxn>
                <a:cxn ang="0">
                  <a:pos x="71" y="0"/>
                </a:cxn>
              </a:cxnLst>
              <a:rect l="0" t="0" r="r" b="b"/>
              <a:pathLst>
                <a:path w="89" h="102">
                  <a:moveTo>
                    <a:pt x="71" y="0"/>
                  </a:moveTo>
                  <a:lnTo>
                    <a:pt x="66" y="48"/>
                  </a:lnTo>
                  <a:lnTo>
                    <a:pt x="30" y="72"/>
                  </a:lnTo>
                  <a:lnTo>
                    <a:pt x="0" y="102"/>
                  </a:lnTo>
                  <a:lnTo>
                    <a:pt x="66" y="102"/>
                  </a:lnTo>
                  <a:lnTo>
                    <a:pt x="88" y="56"/>
                  </a:lnTo>
                  <a:lnTo>
                    <a:pt x="89" y="6"/>
                  </a:lnTo>
                  <a:lnTo>
                    <a:pt x="71" y="0"/>
                  </a:lnTo>
                  <a:lnTo>
                    <a:pt x="71" y="0"/>
                  </a:lnTo>
                  <a:lnTo>
                    <a:pt x="71"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sp>
          <p:nvSpPr>
            <p:cNvPr id="408593" name="Freeform 17"/>
            <p:cNvSpPr>
              <a:spLocks/>
            </p:cNvSpPr>
            <p:nvPr/>
          </p:nvSpPr>
          <p:spPr bwMode="ltGray">
            <a:xfrm>
              <a:off x="5482" y="3367"/>
              <a:ext cx="278" cy="953"/>
            </a:xfrm>
            <a:custGeom>
              <a:avLst/>
              <a:gdLst/>
              <a:ahLst/>
              <a:cxnLst>
                <a:cxn ang="0">
                  <a:pos x="278" y="24"/>
                </a:cxn>
                <a:cxn ang="0">
                  <a:pos x="272" y="24"/>
                </a:cxn>
                <a:cxn ang="0">
                  <a:pos x="272" y="18"/>
                </a:cxn>
                <a:cxn ang="0">
                  <a:pos x="266" y="18"/>
                </a:cxn>
                <a:cxn ang="0">
                  <a:pos x="254" y="12"/>
                </a:cxn>
                <a:cxn ang="0">
                  <a:pos x="236" y="6"/>
                </a:cxn>
                <a:cxn ang="0">
                  <a:pos x="212" y="0"/>
                </a:cxn>
                <a:cxn ang="0">
                  <a:pos x="206" y="6"/>
                </a:cxn>
                <a:cxn ang="0">
                  <a:pos x="198" y="129"/>
                </a:cxn>
                <a:cxn ang="0">
                  <a:pos x="184" y="209"/>
                </a:cxn>
                <a:cxn ang="0">
                  <a:pos x="182" y="249"/>
                </a:cxn>
                <a:cxn ang="0">
                  <a:pos x="200" y="339"/>
                </a:cxn>
                <a:cxn ang="0">
                  <a:pos x="186" y="481"/>
                </a:cxn>
                <a:cxn ang="0">
                  <a:pos x="176" y="521"/>
                </a:cxn>
                <a:cxn ang="0">
                  <a:pos x="156" y="601"/>
                </a:cxn>
                <a:cxn ang="0">
                  <a:pos x="172" y="681"/>
                </a:cxn>
                <a:cxn ang="0">
                  <a:pos x="138" y="765"/>
                </a:cxn>
                <a:cxn ang="0">
                  <a:pos x="96" y="847"/>
                </a:cxn>
                <a:cxn ang="0">
                  <a:pos x="50" y="899"/>
                </a:cxn>
                <a:cxn ang="0">
                  <a:pos x="0" y="953"/>
                </a:cxn>
                <a:cxn ang="0">
                  <a:pos x="278" y="953"/>
                </a:cxn>
                <a:cxn ang="0">
                  <a:pos x="278" y="24"/>
                </a:cxn>
                <a:cxn ang="0">
                  <a:pos x="278" y="24"/>
                </a:cxn>
                <a:cxn ang="0">
                  <a:pos x="278" y="24"/>
                </a:cxn>
              </a:cxnLst>
              <a:rect l="0" t="0" r="r" b="b"/>
              <a:pathLst>
                <a:path w="278" h="953">
                  <a:moveTo>
                    <a:pt x="278" y="24"/>
                  </a:moveTo>
                  <a:lnTo>
                    <a:pt x="272" y="24"/>
                  </a:lnTo>
                  <a:lnTo>
                    <a:pt x="272" y="18"/>
                  </a:lnTo>
                  <a:lnTo>
                    <a:pt x="266" y="18"/>
                  </a:lnTo>
                  <a:lnTo>
                    <a:pt x="254" y="12"/>
                  </a:lnTo>
                  <a:lnTo>
                    <a:pt x="236" y="6"/>
                  </a:lnTo>
                  <a:lnTo>
                    <a:pt x="212" y="0"/>
                  </a:lnTo>
                  <a:lnTo>
                    <a:pt x="206" y="6"/>
                  </a:lnTo>
                  <a:lnTo>
                    <a:pt x="198" y="129"/>
                  </a:lnTo>
                  <a:lnTo>
                    <a:pt x="184" y="209"/>
                  </a:lnTo>
                  <a:lnTo>
                    <a:pt x="182" y="249"/>
                  </a:lnTo>
                  <a:lnTo>
                    <a:pt x="200" y="339"/>
                  </a:lnTo>
                  <a:lnTo>
                    <a:pt x="186" y="481"/>
                  </a:lnTo>
                  <a:lnTo>
                    <a:pt x="176" y="521"/>
                  </a:lnTo>
                  <a:lnTo>
                    <a:pt x="156" y="601"/>
                  </a:lnTo>
                  <a:lnTo>
                    <a:pt x="172" y="681"/>
                  </a:lnTo>
                  <a:lnTo>
                    <a:pt x="138" y="765"/>
                  </a:lnTo>
                  <a:lnTo>
                    <a:pt x="96" y="847"/>
                  </a:lnTo>
                  <a:lnTo>
                    <a:pt x="50" y="899"/>
                  </a:lnTo>
                  <a:lnTo>
                    <a:pt x="0" y="953"/>
                  </a:lnTo>
                  <a:lnTo>
                    <a:pt x="278" y="953"/>
                  </a:lnTo>
                  <a:lnTo>
                    <a:pt x="278" y="24"/>
                  </a:lnTo>
                  <a:lnTo>
                    <a:pt x="278" y="24"/>
                  </a:lnTo>
                  <a:lnTo>
                    <a:pt x="278" y="24"/>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algn="ctr" eaLnBrk="0" hangingPunct="0">
                <a:defRPr/>
              </a:pPr>
              <a:endParaRPr lang="en-US"/>
            </a:p>
          </p:txBody>
        </p:sp>
      </p:grpSp>
      <p:sp>
        <p:nvSpPr>
          <p:cNvPr id="408594" name="Rectangle 18"/>
          <p:cNvSpPr>
            <a:spLocks noGrp="1" noChangeArrowheads="1"/>
          </p:cNvSpPr>
          <p:nvPr>
            <p:ph type="title"/>
          </p:nvPr>
        </p:nvSpPr>
        <p:spPr bwMode="auto">
          <a:xfrm>
            <a:off x="457200" y="277813"/>
            <a:ext cx="8229600" cy="1139825"/>
          </a:xfrm>
          <a:prstGeom prst="rect">
            <a:avLst/>
          </a:prstGeom>
          <a:noFill/>
          <a:ln w="9525">
            <a:noFill/>
            <a:miter lim="800000"/>
            <a:headEnd/>
            <a:tailEnd/>
          </a:ln>
          <a:effectLst/>
        </p:spPr>
        <p:txBody>
          <a:bodyPr vert="horz" wrap="square" lIns="91440" tIns="45720" rIns="91440" bIns="45720" numCol="1" anchor="ctr" anchorCtr="1" compatLnSpc="1">
            <a:prstTxWarp prst="textNoShape">
              <a:avLst/>
            </a:prstTxWarp>
          </a:bodyPr>
          <a:lstStyle/>
          <a:p>
            <a:pPr lvl="0"/>
            <a:r>
              <a:rPr lang="en-US" smtClean="0"/>
              <a:t>Click to edit Master title style</a:t>
            </a:r>
          </a:p>
        </p:txBody>
      </p:sp>
      <p:sp>
        <p:nvSpPr>
          <p:cNvPr id="408595" name="Rectangle 19"/>
          <p:cNvSpPr>
            <a:spLocks noGrp="1" noChangeArrowheads="1"/>
          </p:cNvSpPr>
          <p:nvPr>
            <p:ph type="dt" sz="half" idx="2"/>
          </p:nvPr>
        </p:nvSpPr>
        <p:spPr bwMode="auto">
          <a:xfrm>
            <a:off x="457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eaLnBrk="1" hangingPunct="1">
              <a:defRPr sz="1200">
                <a:effectLst>
                  <a:outerShdw blurRad="38100" dist="38100" dir="2700000" algn="tl">
                    <a:srgbClr val="000000"/>
                  </a:outerShdw>
                </a:effectLst>
                <a:latin typeface="+mn-lt"/>
              </a:defRPr>
            </a:lvl1pPr>
          </a:lstStyle>
          <a:p>
            <a:pPr>
              <a:defRPr/>
            </a:pPr>
            <a:endParaRPr lang="en-US"/>
          </a:p>
        </p:txBody>
      </p:sp>
      <p:sp>
        <p:nvSpPr>
          <p:cNvPr id="408596" name="Rectangle 20"/>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eaLnBrk="1" hangingPunct="1">
              <a:defRPr sz="1200">
                <a:effectLst>
                  <a:outerShdw blurRad="38100" dist="38100" dir="2700000" algn="tl">
                    <a:srgbClr val="000000"/>
                  </a:outerShdw>
                </a:effectLst>
                <a:latin typeface="+mn-lt"/>
              </a:defRPr>
            </a:lvl1pPr>
          </a:lstStyle>
          <a:p>
            <a:pPr>
              <a:defRPr/>
            </a:pPr>
            <a:r>
              <a:rPr lang="en-US"/>
              <a:t>© 2005 by The Guilford Press</a:t>
            </a:r>
          </a:p>
        </p:txBody>
      </p:sp>
      <p:sp>
        <p:nvSpPr>
          <p:cNvPr id="408597" name="Rectangle 21"/>
          <p:cNvSpPr>
            <a:spLocks noGrp="1" noChangeArrowheads="1"/>
          </p:cNvSpPr>
          <p:nvPr>
            <p:ph type="sldNum" sz="quarter" idx="4"/>
          </p:nvPr>
        </p:nvSpPr>
        <p:spPr bwMode="auto">
          <a:xfrm>
            <a:off x="6553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effectLst>
                  <a:outerShdw blurRad="38100" dist="38100" dir="2700000" algn="tl">
                    <a:srgbClr val="000000"/>
                  </a:outerShdw>
                </a:effectLst>
                <a:latin typeface="+mn-lt"/>
              </a:defRPr>
            </a:lvl1pPr>
          </a:lstStyle>
          <a:p>
            <a:pPr>
              <a:defRPr/>
            </a:pPr>
            <a:fld id="{A4C78B65-4574-4BD6-98DB-1DD1B2DCD0DF}" type="slidenum">
              <a:rPr lang="en-US"/>
              <a:pPr>
                <a:defRPr/>
              </a:pPr>
              <a:t>‹#›</a:t>
            </a:fld>
            <a:endParaRPr lang="en-US"/>
          </a:p>
        </p:txBody>
      </p:sp>
      <p:sp>
        <p:nvSpPr>
          <p:cNvPr id="408598" name="Rectangle 22"/>
          <p:cNvSpPr>
            <a:spLocks noGrp="1" noChangeArrowheads="1"/>
          </p:cNvSpPr>
          <p:nvPr>
            <p:ph type="body" idx="1"/>
          </p:nvPr>
        </p:nvSpPr>
        <p:spPr bwMode="auto">
          <a:xfrm>
            <a:off x="457200" y="1600200"/>
            <a:ext cx="8229600" cy="453072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Tree>
  </p:cSld>
  <p:clrMap bg1="dk2" tx1="lt1" bg2="dk1" tx2="lt2" accent1="accent1" accent2="accent2" accent3="accent3" accent4="accent4" accent5="accent5" accent6="accent6" hlink="hlink" folHlink="folHlink"/>
  <p:sldLayoutIdLst>
    <p:sldLayoutId id="2147483789" r:id="rId1"/>
    <p:sldLayoutId id="2147483788" r:id="rId2"/>
    <p:sldLayoutId id="2147483787" r:id="rId3"/>
    <p:sldLayoutId id="2147483786" r:id="rId4"/>
    <p:sldLayoutId id="2147483785" r:id="rId5"/>
    <p:sldLayoutId id="2147483784" r:id="rId6"/>
    <p:sldLayoutId id="2147483783" r:id="rId7"/>
    <p:sldLayoutId id="2147483782" r:id="rId8"/>
    <p:sldLayoutId id="2147483781" r:id="rId9"/>
    <p:sldLayoutId id="2147483780" r:id="rId10"/>
    <p:sldLayoutId id="2147483779" r:id="rId11"/>
  </p:sldLayoutIdLst>
  <p:transition spd="med">
    <p:wipe dir="r"/>
  </p:transition>
  <p:timing>
    <p:tnLst>
      <p:par>
        <p:cTn id="1" dur="indefinite" restart="never" nodeType="tmRoot"/>
      </p:par>
    </p:tnLst>
  </p:timing>
  <p:hf sldNum="0" hdr="0" dt="0"/>
  <p:txStyles>
    <p:titleStyle>
      <a:lvl1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charset="0"/>
        </a:defRPr>
      </a:lvl2pPr>
      <a:lvl3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charset="0"/>
        </a:defRPr>
      </a:lvl3pPr>
      <a:lvl4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charset="0"/>
        </a:defRPr>
      </a:lvl4pPr>
      <a:lvl5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charset="0"/>
        </a:defRPr>
      </a:lvl5pPr>
      <a:lvl6pPr marL="457200" algn="ctr" rtl="0" fontAlgn="base">
        <a:spcBef>
          <a:spcPct val="0"/>
        </a:spcBef>
        <a:spcAft>
          <a:spcPct val="0"/>
        </a:spcAft>
        <a:defRPr sz="4400">
          <a:solidFill>
            <a:schemeClr val="tx2"/>
          </a:solidFill>
          <a:effectLst>
            <a:outerShdw blurRad="38100" dist="38100" dir="2700000" algn="tl">
              <a:srgbClr val="000000"/>
            </a:outerShdw>
          </a:effectLst>
          <a:latin typeface="Arial" charset="0"/>
        </a:defRPr>
      </a:lvl6pPr>
      <a:lvl7pPr marL="914400" algn="ctr" rtl="0" fontAlgn="base">
        <a:spcBef>
          <a:spcPct val="0"/>
        </a:spcBef>
        <a:spcAft>
          <a:spcPct val="0"/>
        </a:spcAft>
        <a:defRPr sz="4400">
          <a:solidFill>
            <a:schemeClr val="tx2"/>
          </a:solidFill>
          <a:effectLst>
            <a:outerShdw blurRad="38100" dist="38100" dir="2700000" algn="tl">
              <a:srgbClr val="000000"/>
            </a:outerShdw>
          </a:effectLst>
          <a:latin typeface="Arial" charset="0"/>
        </a:defRPr>
      </a:lvl7pPr>
      <a:lvl8pPr marL="1371600" algn="ctr" rtl="0" fontAlgn="base">
        <a:spcBef>
          <a:spcPct val="0"/>
        </a:spcBef>
        <a:spcAft>
          <a:spcPct val="0"/>
        </a:spcAft>
        <a:defRPr sz="4400">
          <a:solidFill>
            <a:schemeClr val="tx2"/>
          </a:solidFill>
          <a:effectLst>
            <a:outerShdw blurRad="38100" dist="38100" dir="2700000" algn="tl">
              <a:srgbClr val="000000"/>
            </a:outerShdw>
          </a:effectLst>
          <a:latin typeface="Arial" charset="0"/>
        </a:defRPr>
      </a:lvl8pPr>
      <a:lvl9pPr marL="1828800" algn="ctr" rtl="0" fontAlgn="base">
        <a:spcBef>
          <a:spcPct val="0"/>
        </a:spcBef>
        <a:spcAft>
          <a:spcPct val="0"/>
        </a:spcAft>
        <a:defRPr sz="4400">
          <a:solidFill>
            <a:schemeClr val="tx2"/>
          </a:solidFill>
          <a:effectLst>
            <a:outerShdw blurRad="38100" dist="38100" dir="2700000" algn="tl">
              <a:srgbClr val="000000"/>
            </a:outerShdw>
          </a:effectLst>
          <a:latin typeface="Arial" charset="0"/>
        </a:defRPr>
      </a:lvl9pPr>
    </p:titleStyle>
    <p:bodyStyle>
      <a:lvl1pPr marL="342900" indent="-342900" algn="l" rtl="0" eaLnBrk="0" fontAlgn="base" hangingPunct="0">
        <a:spcBef>
          <a:spcPct val="20000"/>
        </a:spcBef>
        <a:spcAft>
          <a:spcPct val="0"/>
        </a:spcAft>
        <a:buClr>
          <a:schemeClr val="hlink"/>
        </a:buClr>
        <a:buSzPct val="70000"/>
        <a:buFont typeface="Wingdings" pitchFamily="2" charset="2"/>
        <a:buChar char="u"/>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tx2"/>
        </a:buClr>
        <a:buSzPct val="70000"/>
        <a:buFont typeface="Wingdings" pitchFamily="2" charset="2"/>
        <a:buChar char="u"/>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har char="–"/>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5pPr>
      <a:lvl6pPr marL="2514600" indent="-228600" algn="l" rtl="0" fontAlgn="base">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6pPr>
      <a:lvl7pPr marL="2971800" indent="-228600" algn="l" rtl="0" fontAlgn="base">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7pPr>
      <a:lvl8pPr marL="3429000" indent="-228600" algn="l" rtl="0" fontAlgn="base">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8pPr>
      <a:lvl9pPr marL="3886200" indent="-228600" algn="l" rtl="0" fontAlgn="base">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7.xml"/><Relationship Id="rId1" Type="http://schemas.openxmlformats.org/officeDocument/2006/relationships/vmlDrawing" Target="../drawings/vmlDrawing1.vml"/><Relationship Id="rId5" Type="http://schemas.openxmlformats.org/officeDocument/2006/relationships/oleObject" Target="../embeddings/oleObject2.bin"/><Relationship Id="rId4" Type="http://schemas.openxmlformats.org/officeDocument/2006/relationships/oleObject" Target="../embeddings/oleObject1.bin"/></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6.xml"/><Relationship Id="rId1" Type="http://schemas.openxmlformats.org/officeDocument/2006/relationships/vmlDrawing" Target="../drawings/vmlDrawing2.vml"/><Relationship Id="rId4" Type="http://schemas.openxmlformats.org/officeDocument/2006/relationships/oleObject" Target="../embeddings/oleObject3.bin"/></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7.xml"/><Relationship Id="rId1" Type="http://schemas.openxmlformats.org/officeDocument/2006/relationships/vmlDrawing" Target="../drawings/vmlDrawing3.vml"/><Relationship Id="rId4" Type="http://schemas.openxmlformats.org/officeDocument/2006/relationships/oleObject" Target="../embeddings/oleObject4.bin"/></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7.xml"/><Relationship Id="rId1" Type="http://schemas.openxmlformats.org/officeDocument/2006/relationships/vmlDrawing" Target="../drawings/vmlDrawing4.vml"/><Relationship Id="rId4" Type="http://schemas.openxmlformats.org/officeDocument/2006/relationships/oleObject" Target="../embeddings/oleObject5.bin"/></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12996" name="Rectangle 4"/>
          <p:cNvSpPr>
            <a:spLocks noGrp="1" noChangeArrowheads="1"/>
          </p:cNvSpPr>
          <p:nvPr>
            <p:ph type="ctrTitle"/>
          </p:nvPr>
        </p:nvSpPr>
        <p:spPr>
          <a:xfrm>
            <a:off x="304800" y="1447800"/>
            <a:ext cx="8382000" cy="2209800"/>
          </a:xfrm>
        </p:spPr>
        <p:txBody>
          <a:bodyPr/>
          <a:lstStyle/>
          <a:p>
            <a:pPr eaLnBrk="1" hangingPunct="1">
              <a:defRPr/>
            </a:pPr>
            <a:r>
              <a:rPr lang="en-US" sz="4400" dirty="0" smtClean="0"/>
              <a:t>Check-In / Check-Out (CI/CO): </a:t>
            </a:r>
            <a:r>
              <a:rPr lang="en-US" sz="4400" dirty="0"/>
              <a:t>Overview for Staff</a:t>
            </a:r>
          </a:p>
        </p:txBody>
      </p:sp>
      <p:sp>
        <p:nvSpPr>
          <p:cNvPr id="212997" name="Rectangle 5"/>
          <p:cNvSpPr>
            <a:spLocks noGrp="1" noChangeArrowheads="1"/>
          </p:cNvSpPr>
          <p:nvPr>
            <p:ph type="subTitle" idx="1"/>
          </p:nvPr>
        </p:nvSpPr>
        <p:spPr>
          <a:xfrm>
            <a:off x="914400" y="2438400"/>
            <a:ext cx="6172200" cy="2133600"/>
          </a:xfrm>
        </p:spPr>
        <p:txBody>
          <a:bodyPr/>
          <a:lstStyle/>
          <a:p>
            <a:pPr algn="r" eaLnBrk="1" hangingPunct="1">
              <a:defRPr/>
            </a:pPr>
            <a:endParaRPr lang="en-US" sz="4000" dirty="0">
              <a:latin typeface="Times New Roman" pitchFamily="18" charset="0"/>
            </a:endParaRPr>
          </a:p>
          <a:p>
            <a:pPr algn="r" eaLnBrk="1" hangingPunct="1">
              <a:defRPr/>
            </a:pPr>
            <a:endParaRPr lang="en-US" sz="1600" b="1" dirty="0">
              <a:latin typeface="Arial" charset="0"/>
            </a:endParaRP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4"/>
          <p:cNvSpPr>
            <a:spLocks noGrp="1"/>
          </p:cNvSpPr>
          <p:nvPr>
            <p:ph type="ftr" sz="quarter" idx="11"/>
          </p:nvPr>
        </p:nvSpPr>
        <p:spPr/>
        <p:txBody>
          <a:bodyPr/>
          <a:lstStyle/>
          <a:p>
            <a:pPr>
              <a:defRPr/>
            </a:pPr>
            <a:r>
              <a:rPr lang="en-US"/>
              <a:t>© 2005 by The Guilford Press</a:t>
            </a:r>
          </a:p>
        </p:txBody>
      </p:sp>
      <p:sp>
        <p:nvSpPr>
          <p:cNvPr id="418820" name="Rectangle 4"/>
          <p:cNvSpPr>
            <a:spLocks noGrp="1" noChangeArrowheads="1"/>
          </p:cNvSpPr>
          <p:nvPr>
            <p:ph type="title"/>
          </p:nvPr>
        </p:nvSpPr>
        <p:spPr/>
        <p:txBody>
          <a:bodyPr/>
          <a:lstStyle/>
          <a:p>
            <a:pPr eaLnBrk="1" hangingPunct="1">
              <a:defRPr/>
            </a:pPr>
            <a:r>
              <a:rPr lang="en-US" dirty="0" smtClean="0"/>
              <a:t>CI/CO </a:t>
            </a:r>
            <a:r>
              <a:rPr lang="en-US" dirty="0"/>
              <a:t>Process (cont.)</a:t>
            </a:r>
          </a:p>
        </p:txBody>
      </p:sp>
      <p:sp>
        <p:nvSpPr>
          <p:cNvPr id="418821" name="Rectangle 5"/>
          <p:cNvSpPr>
            <a:spLocks noGrp="1" noChangeArrowheads="1"/>
          </p:cNvSpPr>
          <p:nvPr>
            <p:ph type="body" idx="1"/>
          </p:nvPr>
        </p:nvSpPr>
        <p:spPr/>
        <p:txBody>
          <a:bodyPr/>
          <a:lstStyle/>
          <a:p>
            <a:pPr eaLnBrk="1" hangingPunct="1"/>
            <a:r>
              <a:rPr lang="en-US" smtClean="0">
                <a:latin typeface="Arial" charset="0"/>
              </a:rPr>
              <a:t>How do teachers make a referral?</a:t>
            </a:r>
          </a:p>
          <a:p>
            <a:pPr eaLnBrk="1" hangingPunct="1">
              <a:buFont typeface="Wingdings" pitchFamily="2" charset="2"/>
              <a:buNone/>
            </a:pPr>
            <a:endParaRPr lang="en-US" smtClean="0">
              <a:latin typeface="Arial" charset="0"/>
            </a:endParaRPr>
          </a:p>
          <a:p>
            <a:pPr lvl="1" eaLnBrk="1" hangingPunct="1"/>
            <a:r>
              <a:rPr lang="en-US" smtClean="0">
                <a:latin typeface="Arial" charset="0"/>
              </a:rPr>
              <a:t>Referral form completed</a:t>
            </a:r>
          </a:p>
          <a:p>
            <a:pPr lvl="1" eaLnBrk="1" hangingPunct="1"/>
            <a:r>
              <a:rPr lang="en-US" smtClean="0">
                <a:latin typeface="Arial" charset="0"/>
              </a:rPr>
              <a:t>Just b/c a kid is referred, does not mean they will be invited to participate in CI/CO</a:t>
            </a:r>
          </a:p>
          <a:p>
            <a:pPr eaLnBrk="1" hangingPunct="1">
              <a:buFont typeface="Wingdings" pitchFamily="2" charset="2"/>
              <a:buNone/>
            </a:pPr>
            <a:endParaRPr lang="en-US" smtClean="0"/>
          </a:p>
        </p:txBody>
      </p:sp>
    </p:spTree>
  </p:cSld>
  <p:clrMapOvr>
    <a:masterClrMapping/>
  </p:clrMapOvr>
  <p:transition spd="med">
    <p:wipe dir="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4"/>
          <p:cNvSpPr>
            <a:spLocks noGrp="1"/>
          </p:cNvSpPr>
          <p:nvPr>
            <p:ph type="ftr" sz="quarter" idx="11"/>
          </p:nvPr>
        </p:nvSpPr>
        <p:spPr/>
        <p:txBody>
          <a:bodyPr/>
          <a:lstStyle/>
          <a:p>
            <a:pPr>
              <a:defRPr/>
            </a:pPr>
            <a:r>
              <a:rPr lang="en-US"/>
              <a:t>© 2005 by The Guilford Press</a:t>
            </a:r>
          </a:p>
        </p:txBody>
      </p:sp>
      <p:sp>
        <p:nvSpPr>
          <p:cNvPr id="418820" name="Rectangle 4"/>
          <p:cNvSpPr>
            <a:spLocks noGrp="1" noChangeArrowheads="1"/>
          </p:cNvSpPr>
          <p:nvPr>
            <p:ph type="title"/>
          </p:nvPr>
        </p:nvSpPr>
        <p:spPr/>
        <p:txBody>
          <a:bodyPr/>
          <a:lstStyle/>
          <a:p>
            <a:pPr eaLnBrk="1" hangingPunct="1">
              <a:defRPr/>
            </a:pPr>
            <a:r>
              <a:rPr lang="en-US" dirty="0" smtClean="0"/>
              <a:t>CI/CO </a:t>
            </a:r>
            <a:r>
              <a:rPr lang="en-US" dirty="0"/>
              <a:t>Process (cont.)</a:t>
            </a:r>
          </a:p>
        </p:txBody>
      </p:sp>
      <p:sp>
        <p:nvSpPr>
          <p:cNvPr id="418821" name="Rectangle 5"/>
          <p:cNvSpPr>
            <a:spLocks noGrp="1" noChangeArrowheads="1"/>
          </p:cNvSpPr>
          <p:nvPr>
            <p:ph type="body" idx="1"/>
          </p:nvPr>
        </p:nvSpPr>
        <p:spPr/>
        <p:txBody>
          <a:bodyPr/>
          <a:lstStyle/>
          <a:p>
            <a:pPr eaLnBrk="1" hangingPunct="1">
              <a:defRPr/>
            </a:pPr>
            <a:r>
              <a:rPr lang="en-US" dirty="0" smtClean="0">
                <a:latin typeface="Arial" pitchFamily="34" charset="0"/>
              </a:rPr>
              <a:t>How long will students be on CI/CO?</a:t>
            </a:r>
          </a:p>
          <a:p>
            <a:pPr eaLnBrk="1" hangingPunct="1">
              <a:buFont typeface="Wingdings" pitchFamily="2" charset="2"/>
              <a:buNone/>
              <a:defRPr/>
            </a:pPr>
            <a:endParaRPr lang="en-US" dirty="0"/>
          </a:p>
        </p:txBody>
      </p:sp>
    </p:spTree>
  </p:cSld>
  <p:clrMapOvr>
    <a:masterClrMapping/>
  </p:clrMapOvr>
  <p:transition spd="med">
    <p:wipe dir="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4"/>
          <p:cNvSpPr>
            <a:spLocks noGrp="1"/>
          </p:cNvSpPr>
          <p:nvPr>
            <p:ph type="ftr" sz="quarter" idx="11"/>
          </p:nvPr>
        </p:nvSpPr>
        <p:spPr/>
        <p:txBody>
          <a:bodyPr/>
          <a:lstStyle/>
          <a:p>
            <a:pPr>
              <a:defRPr/>
            </a:pPr>
            <a:r>
              <a:rPr lang="en-US"/>
              <a:t>© 2005 by The Guilford Press</a:t>
            </a:r>
          </a:p>
        </p:txBody>
      </p:sp>
      <p:sp>
        <p:nvSpPr>
          <p:cNvPr id="382978" name="Rectangle 2"/>
          <p:cNvSpPr>
            <a:spLocks noGrp="1" noChangeArrowheads="1"/>
          </p:cNvSpPr>
          <p:nvPr>
            <p:ph type="title"/>
          </p:nvPr>
        </p:nvSpPr>
        <p:spPr/>
        <p:txBody>
          <a:bodyPr/>
          <a:lstStyle/>
          <a:p>
            <a:pPr eaLnBrk="1" hangingPunct="1">
              <a:defRPr/>
            </a:pPr>
            <a:r>
              <a:rPr lang="en-US" sz="4000" dirty="0"/>
              <a:t>Critical Features of </a:t>
            </a:r>
            <a:r>
              <a:rPr lang="en-US" sz="4000" dirty="0" smtClean="0"/>
              <a:t>CI/CO</a:t>
            </a:r>
            <a:endParaRPr lang="en-US" sz="4000" dirty="0"/>
          </a:p>
        </p:txBody>
      </p:sp>
      <p:sp>
        <p:nvSpPr>
          <p:cNvPr id="382979" name="Rectangle 3"/>
          <p:cNvSpPr>
            <a:spLocks noGrp="1" noChangeArrowheads="1"/>
          </p:cNvSpPr>
          <p:nvPr>
            <p:ph type="body" idx="1"/>
          </p:nvPr>
        </p:nvSpPr>
        <p:spPr>
          <a:xfrm>
            <a:off x="457200" y="1371600"/>
            <a:ext cx="8178800" cy="5486400"/>
          </a:xfrm>
        </p:spPr>
        <p:txBody>
          <a:bodyPr/>
          <a:lstStyle/>
          <a:p>
            <a:pPr eaLnBrk="1" hangingPunct="1">
              <a:defRPr/>
            </a:pPr>
            <a:r>
              <a:rPr lang="en-US" sz="2800" dirty="0">
                <a:latin typeface="Arial" charset="0"/>
              </a:rPr>
              <a:t>Intervention is continuously available</a:t>
            </a:r>
          </a:p>
          <a:p>
            <a:pPr eaLnBrk="1" hangingPunct="1">
              <a:defRPr/>
            </a:pPr>
            <a:r>
              <a:rPr lang="en-US" sz="2800" dirty="0">
                <a:latin typeface="Arial" charset="0"/>
              </a:rPr>
              <a:t>Rapid access to intervention (72 hr)</a:t>
            </a:r>
          </a:p>
          <a:p>
            <a:pPr eaLnBrk="1" hangingPunct="1">
              <a:defRPr/>
            </a:pPr>
            <a:r>
              <a:rPr lang="en-US" sz="2800" dirty="0">
                <a:latin typeface="Arial" charset="0"/>
              </a:rPr>
              <a:t>Low effort by teachers</a:t>
            </a:r>
          </a:p>
          <a:p>
            <a:pPr eaLnBrk="1" hangingPunct="1">
              <a:defRPr/>
            </a:pPr>
            <a:r>
              <a:rPr lang="en-US" sz="2800" dirty="0">
                <a:latin typeface="Arial" charset="0"/>
              </a:rPr>
              <a:t>Positive system of support</a:t>
            </a:r>
          </a:p>
          <a:p>
            <a:pPr lvl="1" eaLnBrk="1" hangingPunct="1">
              <a:defRPr/>
            </a:pPr>
            <a:r>
              <a:rPr lang="en-US" sz="2400" dirty="0">
                <a:latin typeface="Arial" charset="0"/>
              </a:rPr>
              <a:t>Students agree to participate</a:t>
            </a:r>
          </a:p>
          <a:p>
            <a:pPr eaLnBrk="1" hangingPunct="1">
              <a:defRPr/>
            </a:pPr>
            <a:r>
              <a:rPr lang="en-US" sz="2800" dirty="0">
                <a:latin typeface="Arial" charset="0"/>
              </a:rPr>
              <a:t>Implemented by all staff/faculty in a school</a:t>
            </a:r>
          </a:p>
          <a:p>
            <a:pPr eaLnBrk="1" hangingPunct="1">
              <a:defRPr/>
            </a:pPr>
            <a:r>
              <a:rPr lang="en-US" sz="2800" dirty="0">
                <a:latin typeface="Arial" charset="0"/>
              </a:rPr>
              <a:t>Adequate resources allocated (admin, team)</a:t>
            </a:r>
          </a:p>
          <a:p>
            <a:pPr lvl="1" eaLnBrk="1" hangingPunct="1">
              <a:defRPr/>
            </a:pPr>
            <a:r>
              <a:rPr lang="en-US" sz="2400" dirty="0" smtClean="0">
                <a:latin typeface="Arial" charset="0"/>
              </a:rPr>
              <a:t>Weekly </a:t>
            </a:r>
            <a:r>
              <a:rPr lang="en-US" sz="2400" dirty="0">
                <a:latin typeface="Arial" charset="0"/>
              </a:rPr>
              <a:t>meeting, coordinator, </a:t>
            </a:r>
            <a:r>
              <a:rPr lang="en-US" sz="2400" dirty="0" err="1">
                <a:latin typeface="Arial" charset="0"/>
              </a:rPr>
              <a:t>reinforcers</a:t>
            </a:r>
            <a:endParaRPr lang="en-US" sz="2400" dirty="0">
              <a:latin typeface="Arial" charset="0"/>
            </a:endParaRPr>
          </a:p>
          <a:p>
            <a:pPr eaLnBrk="1" hangingPunct="1">
              <a:defRPr/>
            </a:pPr>
            <a:r>
              <a:rPr lang="en-US" sz="2800" dirty="0">
                <a:latin typeface="Arial" charset="0"/>
              </a:rPr>
              <a:t>Continuous monitoring for decision making</a:t>
            </a:r>
          </a:p>
        </p:txBody>
      </p:sp>
    </p:spTree>
  </p:cSld>
  <p:clrMapOvr>
    <a:masterClrMapping/>
  </p:clrMapOvr>
  <p:transition spd="med">
    <p:wipe dir="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4"/>
          <p:cNvSpPr>
            <a:spLocks noGrp="1"/>
          </p:cNvSpPr>
          <p:nvPr>
            <p:ph type="ftr" sz="quarter" idx="11"/>
          </p:nvPr>
        </p:nvSpPr>
        <p:spPr/>
        <p:txBody>
          <a:bodyPr/>
          <a:lstStyle/>
          <a:p>
            <a:pPr>
              <a:defRPr/>
            </a:pPr>
            <a:r>
              <a:rPr lang="en-US"/>
              <a:t>© 2005 by The Guilford Press</a:t>
            </a:r>
          </a:p>
        </p:txBody>
      </p:sp>
      <p:sp>
        <p:nvSpPr>
          <p:cNvPr id="447490" name="Rectangle 2"/>
          <p:cNvSpPr>
            <a:spLocks noGrp="1" noChangeArrowheads="1"/>
          </p:cNvSpPr>
          <p:nvPr>
            <p:ph type="title"/>
          </p:nvPr>
        </p:nvSpPr>
        <p:spPr>
          <a:xfrm>
            <a:off x="762000" y="228600"/>
            <a:ext cx="8153400" cy="1143000"/>
          </a:xfrm>
        </p:spPr>
        <p:txBody>
          <a:bodyPr/>
          <a:lstStyle/>
          <a:p>
            <a:pPr eaLnBrk="1" hangingPunct="1">
              <a:defRPr/>
            </a:pPr>
            <a:r>
              <a:rPr lang="en-US" sz="4000" dirty="0"/>
              <a:t>Why Does the </a:t>
            </a:r>
            <a:r>
              <a:rPr lang="en-US" sz="4000" dirty="0" smtClean="0"/>
              <a:t>CI/CO </a:t>
            </a:r>
            <a:r>
              <a:rPr lang="en-US" sz="4000" dirty="0"/>
              <a:t>Work?</a:t>
            </a:r>
          </a:p>
        </p:txBody>
      </p:sp>
      <p:sp>
        <p:nvSpPr>
          <p:cNvPr id="447491" name="Rectangle 3"/>
          <p:cNvSpPr>
            <a:spLocks noGrp="1" noChangeArrowheads="1"/>
          </p:cNvSpPr>
          <p:nvPr>
            <p:ph type="body" idx="1"/>
          </p:nvPr>
        </p:nvSpPr>
        <p:spPr>
          <a:xfrm>
            <a:off x="457200" y="1219200"/>
            <a:ext cx="8178800" cy="5638800"/>
          </a:xfrm>
        </p:spPr>
        <p:txBody>
          <a:bodyPr/>
          <a:lstStyle/>
          <a:p>
            <a:pPr eaLnBrk="1" hangingPunct="1">
              <a:defRPr/>
            </a:pPr>
            <a:r>
              <a:rPr lang="en-US" sz="2800">
                <a:solidFill>
                  <a:schemeClr val="hlink"/>
                </a:solidFill>
                <a:latin typeface="Arial" charset="0"/>
              </a:rPr>
              <a:t>Improved structure</a:t>
            </a:r>
          </a:p>
          <a:p>
            <a:pPr lvl="2" eaLnBrk="1" hangingPunct="1">
              <a:defRPr/>
            </a:pPr>
            <a:r>
              <a:rPr lang="en-US" sz="2000">
                <a:latin typeface="Arial" charset="0"/>
              </a:rPr>
              <a:t>Prompts are provided throughout the day for correct behavior.</a:t>
            </a:r>
          </a:p>
          <a:p>
            <a:pPr lvl="2" eaLnBrk="1" hangingPunct="1">
              <a:defRPr/>
            </a:pPr>
            <a:r>
              <a:rPr lang="en-US" sz="2000">
                <a:latin typeface="Arial" charset="0"/>
              </a:rPr>
              <a:t>System for linking student with at least one positive adult.</a:t>
            </a:r>
          </a:p>
          <a:p>
            <a:pPr eaLnBrk="1" hangingPunct="1">
              <a:defRPr/>
            </a:pPr>
            <a:r>
              <a:rPr lang="en-US" sz="2800">
                <a:solidFill>
                  <a:schemeClr val="hlink"/>
                </a:solidFill>
                <a:latin typeface="Arial" charset="0"/>
              </a:rPr>
              <a:t>Student is “set up for success”</a:t>
            </a:r>
          </a:p>
          <a:p>
            <a:pPr lvl="2" eaLnBrk="1" hangingPunct="1">
              <a:defRPr/>
            </a:pPr>
            <a:r>
              <a:rPr lang="en-US" sz="2000">
                <a:latin typeface="Arial" charset="0"/>
              </a:rPr>
              <a:t>First contact each morning is positive—“blow-out” days are pre-empted.</a:t>
            </a:r>
          </a:p>
          <a:p>
            <a:pPr lvl="2" eaLnBrk="1" hangingPunct="1">
              <a:defRPr/>
            </a:pPr>
            <a:r>
              <a:rPr lang="en-US" sz="2000">
                <a:latin typeface="Arial" charset="0"/>
              </a:rPr>
              <a:t>First contact each class period (or activity period) is positive.</a:t>
            </a:r>
          </a:p>
          <a:p>
            <a:pPr eaLnBrk="1" hangingPunct="1">
              <a:defRPr/>
            </a:pPr>
            <a:r>
              <a:rPr lang="en-US" sz="2800">
                <a:solidFill>
                  <a:schemeClr val="hlink"/>
                </a:solidFill>
                <a:latin typeface="Arial" charset="0"/>
              </a:rPr>
              <a:t>Increase in contingent feedback</a:t>
            </a:r>
          </a:p>
          <a:p>
            <a:pPr lvl="2" eaLnBrk="1" hangingPunct="1">
              <a:defRPr/>
            </a:pPr>
            <a:r>
              <a:rPr lang="en-US" sz="2000">
                <a:latin typeface="Arial" charset="0"/>
              </a:rPr>
              <a:t>Feedback occurs more often and is tied directly to student behavior.</a:t>
            </a:r>
          </a:p>
          <a:p>
            <a:pPr lvl="2" eaLnBrk="1" hangingPunct="1">
              <a:defRPr/>
            </a:pPr>
            <a:r>
              <a:rPr lang="en-US" sz="2000">
                <a:latin typeface="Arial" charset="0"/>
              </a:rPr>
              <a:t>Inappropriate behavior is less likely to be ignored or rewarded</a:t>
            </a:r>
            <a:r>
              <a:rPr lang="en-US" sz="2000">
                <a:latin typeface="Times New Roman" pitchFamily="18" charset="0"/>
              </a:rPr>
              <a:t>.</a:t>
            </a:r>
          </a:p>
        </p:txBody>
      </p:sp>
    </p:spTree>
  </p:cSld>
  <p:clrMapOvr>
    <a:masterClrMapping/>
  </p:clrMapOvr>
  <p:transition spd="med">
    <p:wipe dir="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2"/>
          <p:cNvSpPr>
            <a:spLocks noGrp="1"/>
          </p:cNvSpPr>
          <p:nvPr>
            <p:ph type="ftr" sz="quarter" idx="11"/>
          </p:nvPr>
        </p:nvSpPr>
        <p:spPr/>
        <p:txBody>
          <a:bodyPr/>
          <a:lstStyle/>
          <a:p>
            <a:pPr>
              <a:defRPr/>
            </a:pPr>
            <a:r>
              <a:rPr lang="en-US"/>
              <a:t>© 2005 by The Guilford Press</a:t>
            </a:r>
          </a:p>
        </p:txBody>
      </p:sp>
      <p:graphicFrame>
        <p:nvGraphicFramePr>
          <p:cNvPr id="445442" name="Object 2"/>
          <p:cNvGraphicFramePr>
            <a:graphicFrameLocks noChangeAspect="1"/>
          </p:cNvGraphicFramePr>
          <p:nvPr/>
        </p:nvGraphicFramePr>
        <p:xfrm>
          <a:off x="0" y="1588"/>
          <a:ext cx="9144000" cy="6854825"/>
        </p:xfrm>
        <a:graphic>
          <a:graphicData uri="http://schemas.openxmlformats.org/presentationml/2006/ole">
            <p:oleObj spid="_x0000_s445442" name="Slide" r:id="rId4" imgW="4535339" imgH="3401470" progId="PowerPoint.Slide.8">
              <p:embed/>
            </p:oleObj>
          </a:graphicData>
        </a:graphic>
      </p:graphicFrame>
      <p:graphicFrame>
        <p:nvGraphicFramePr>
          <p:cNvPr id="445443" name="Object 3"/>
          <p:cNvGraphicFramePr>
            <a:graphicFrameLocks noChangeAspect="1"/>
          </p:cNvGraphicFramePr>
          <p:nvPr/>
        </p:nvGraphicFramePr>
        <p:xfrm>
          <a:off x="1447800" y="990600"/>
          <a:ext cx="3351213" cy="5562600"/>
        </p:xfrm>
        <a:graphic>
          <a:graphicData uri="http://schemas.openxmlformats.org/presentationml/2006/ole">
            <p:oleObj spid="_x0000_s445443" name="Drawing" r:id="rId5" imgW="1285920" imgH="4410000" progId="">
              <p:embed/>
            </p:oleObj>
          </a:graphicData>
        </a:graphic>
      </p:graphicFrame>
      <p:sp>
        <p:nvSpPr>
          <p:cNvPr id="5" name="TextBox 4"/>
          <p:cNvSpPr txBox="1"/>
          <p:nvPr/>
        </p:nvSpPr>
        <p:spPr>
          <a:xfrm>
            <a:off x="3733800" y="4038600"/>
            <a:ext cx="1219200" cy="369888"/>
          </a:xfrm>
          <a:prstGeom prst="rect">
            <a:avLst/>
          </a:prstGeom>
          <a:solidFill>
            <a:srgbClr val="FFFFFF"/>
          </a:solidFill>
        </p:spPr>
        <p:txBody>
          <a:bodyPr>
            <a:spAutoFit/>
          </a:bodyPr>
          <a:lstStyle/>
          <a:p>
            <a:pPr algn="ctr" eaLnBrk="0" hangingPunct="0">
              <a:defRPr/>
            </a:pPr>
            <a:r>
              <a:rPr lang="en-US" b="1" dirty="0">
                <a:solidFill>
                  <a:schemeClr val="bg1">
                    <a:lumMod val="50000"/>
                  </a:schemeClr>
                </a:solidFill>
              </a:rPr>
              <a:t>80-95%</a:t>
            </a:r>
            <a:endParaRPr lang="en-US" b="1" dirty="0">
              <a:solidFill>
                <a:schemeClr val="bg1">
                  <a:lumMod val="50000"/>
                </a:schemeClr>
              </a:solidFill>
            </a:endParaRPr>
          </a:p>
        </p:txBody>
      </p:sp>
      <p:sp>
        <p:nvSpPr>
          <p:cNvPr id="6" name="TextBox 5"/>
          <p:cNvSpPr txBox="1"/>
          <p:nvPr/>
        </p:nvSpPr>
        <p:spPr>
          <a:xfrm>
            <a:off x="3124200" y="2209800"/>
            <a:ext cx="990600" cy="369888"/>
          </a:xfrm>
          <a:prstGeom prst="rect">
            <a:avLst/>
          </a:prstGeom>
          <a:solidFill>
            <a:srgbClr val="FFFFFF"/>
          </a:solidFill>
        </p:spPr>
        <p:txBody>
          <a:bodyPr>
            <a:spAutoFit/>
          </a:bodyPr>
          <a:lstStyle/>
          <a:p>
            <a:pPr algn="ctr" eaLnBrk="0" hangingPunct="0">
              <a:defRPr/>
            </a:pPr>
            <a:r>
              <a:rPr lang="en-US" b="1" dirty="0">
                <a:solidFill>
                  <a:schemeClr val="bg1">
                    <a:lumMod val="50000"/>
                  </a:schemeClr>
                </a:solidFill>
              </a:rPr>
              <a:t>3-7 %</a:t>
            </a:r>
            <a:endParaRPr lang="en-US" b="1" dirty="0">
              <a:solidFill>
                <a:schemeClr val="bg1">
                  <a:lumMod val="50000"/>
                </a:schemeClr>
              </a:solidFill>
            </a:endParaRPr>
          </a:p>
        </p:txBody>
      </p:sp>
      <p:sp>
        <p:nvSpPr>
          <p:cNvPr id="7" name="TextBox 6"/>
          <p:cNvSpPr txBox="1"/>
          <p:nvPr/>
        </p:nvSpPr>
        <p:spPr>
          <a:xfrm>
            <a:off x="2743200" y="1143000"/>
            <a:ext cx="838200" cy="369888"/>
          </a:xfrm>
          <a:prstGeom prst="rect">
            <a:avLst/>
          </a:prstGeom>
          <a:solidFill>
            <a:srgbClr val="FFFFFF"/>
          </a:solidFill>
        </p:spPr>
        <p:txBody>
          <a:bodyPr>
            <a:spAutoFit/>
          </a:bodyPr>
          <a:lstStyle/>
          <a:p>
            <a:pPr algn="ctr" eaLnBrk="0" hangingPunct="0">
              <a:defRPr/>
            </a:pPr>
            <a:r>
              <a:rPr lang="en-US" b="1" dirty="0">
                <a:solidFill>
                  <a:schemeClr val="bg1">
                    <a:lumMod val="50000"/>
                  </a:schemeClr>
                </a:solidFill>
              </a:rPr>
              <a:t>1-3%</a:t>
            </a:r>
            <a:endParaRPr lang="en-US" b="1" dirty="0">
              <a:solidFill>
                <a:schemeClr val="bg1">
                  <a:lumMod val="50000"/>
                </a:schemeClr>
              </a:solidFill>
            </a:endParaRPr>
          </a:p>
        </p:txBody>
      </p:sp>
    </p:spTree>
  </p:cSld>
  <p:clrMapOvr>
    <a:masterClrMapping/>
  </p:clrMapOvr>
  <p:transition spd="med">
    <p:wipe dir="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445443"/>
                                        </p:tgtEl>
                                        <p:attrNameLst>
                                          <p:attrName>style.visibility</p:attrName>
                                        </p:attrNameLst>
                                      </p:cBhvr>
                                      <p:to>
                                        <p:strVal val="visible"/>
                                      </p:to>
                                    </p:set>
                                    <p:anim calcmode="lin" valueType="num">
                                      <p:cBhvr additive="base">
                                        <p:cTn id="7" dur="500" fill="hold"/>
                                        <p:tgtEl>
                                          <p:spTgt spid="445443"/>
                                        </p:tgtEl>
                                        <p:attrNameLst>
                                          <p:attrName>ppt_x</p:attrName>
                                        </p:attrNameLst>
                                      </p:cBhvr>
                                      <p:tavLst>
                                        <p:tav tm="0">
                                          <p:val>
                                            <p:strVal val="0-#ppt_w/2"/>
                                          </p:val>
                                        </p:tav>
                                        <p:tav tm="100000">
                                          <p:val>
                                            <p:strVal val="#ppt_x"/>
                                          </p:val>
                                        </p:tav>
                                      </p:tavLst>
                                    </p:anim>
                                    <p:anim calcmode="lin" valueType="num">
                                      <p:cBhvr additive="base">
                                        <p:cTn id="8" dur="500" fill="hold"/>
                                        <p:tgtEl>
                                          <p:spTgt spid="445443"/>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showMasterSp="0">
  <p:cSld>
    <p:bg>
      <p:bgPr>
        <a:solidFill>
          <a:schemeClr val="bg2"/>
        </a:solidFill>
        <a:effectLst/>
      </p:bgPr>
    </p:bg>
    <p:spTree>
      <p:nvGrpSpPr>
        <p:cNvPr id="1" name=""/>
        <p:cNvGrpSpPr/>
        <p:nvPr/>
      </p:nvGrpSpPr>
      <p:grpSpPr>
        <a:xfrm>
          <a:off x="0" y="0"/>
          <a:ext cx="0" cy="0"/>
          <a:chOff x="0" y="0"/>
          <a:chExt cx="0" cy="0"/>
        </a:xfrm>
      </p:grpSpPr>
      <p:sp>
        <p:nvSpPr>
          <p:cNvPr id="31747" name="Rectangle 3"/>
          <p:cNvSpPr>
            <a:spLocks noGrp="1" noChangeArrowheads="1"/>
          </p:cNvSpPr>
          <p:nvPr>
            <p:ph type="body" idx="4294967295"/>
          </p:nvPr>
        </p:nvSpPr>
        <p:spPr>
          <a:xfrm>
            <a:off x="1371600" y="1981200"/>
            <a:ext cx="7772400" cy="4114800"/>
          </a:xfrm>
        </p:spPr>
        <p:txBody>
          <a:bodyPr/>
          <a:lstStyle/>
          <a:p>
            <a:pPr eaLnBrk="1" hangingPunct="1">
              <a:defRPr/>
            </a:pPr>
            <a:endParaRPr lang="en-US" sz="2800"/>
          </a:p>
          <a:p>
            <a:pPr eaLnBrk="1" hangingPunct="1">
              <a:defRPr/>
            </a:pPr>
            <a:endParaRPr lang="en-US"/>
          </a:p>
          <a:p>
            <a:pPr eaLnBrk="1" hangingPunct="1">
              <a:defRPr/>
            </a:pPr>
            <a:endParaRPr lang="en-US"/>
          </a:p>
        </p:txBody>
      </p:sp>
      <p:sp>
        <p:nvSpPr>
          <p:cNvPr id="447491" name="Text Box 6"/>
          <p:cNvSpPr txBox="1">
            <a:spLocks noChangeArrowheads="1"/>
          </p:cNvSpPr>
          <p:nvPr/>
        </p:nvSpPr>
        <p:spPr bwMode="auto">
          <a:xfrm>
            <a:off x="914400" y="381000"/>
            <a:ext cx="2209800" cy="274638"/>
          </a:xfrm>
          <a:prstGeom prst="rect">
            <a:avLst/>
          </a:prstGeom>
          <a:noFill/>
          <a:ln w="12700">
            <a:noFill/>
            <a:miter lim="800000"/>
            <a:headEnd type="none" w="sm" len="sm"/>
            <a:tailEnd type="none" w="sm" len="sm"/>
          </a:ln>
        </p:spPr>
        <p:txBody>
          <a:bodyPr>
            <a:spAutoFit/>
          </a:bodyPr>
          <a:lstStyle/>
          <a:p>
            <a:pPr algn="ctr" eaLnBrk="0" hangingPunct="0">
              <a:spcBef>
                <a:spcPct val="50000"/>
              </a:spcBef>
            </a:pPr>
            <a:endParaRPr lang="en-US" sz="1200">
              <a:latin typeface="Tahoma" pitchFamily="34" charset="0"/>
            </a:endParaRPr>
          </a:p>
        </p:txBody>
      </p:sp>
      <p:sp>
        <p:nvSpPr>
          <p:cNvPr id="447492" name="Rectangle 7"/>
          <p:cNvSpPr>
            <a:spLocks noChangeArrowheads="1"/>
          </p:cNvSpPr>
          <p:nvPr/>
        </p:nvSpPr>
        <p:spPr bwMode="auto">
          <a:xfrm>
            <a:off x="1066800" y="304800"/>
            <a:ext cx="3810000" cy="533400"/>
          </a:xfrm>
          <a:prstGeom prst="rect">
            <a:avLst/>
          </a:prstGeom>
          <a:solidFill>
            <a:srgbClr val="CC99FF"/>
          </a:solidFill>
          <a:ln w="12700">
            <a:solidFill>
              <a:schemeClr val="tx1"/>
            </a:solidFill>
            <a:miter lim="800000"/>
            <a:headEnd type="none" w="sm" len="sm"/>
            <a:tailEnd type="none" w="sm" len="sm"/>
          </a:ln>
        </p:spPr>
        <p:txBody>
          <a:bodyPr wrap="none" anchor="ctr"/>
          <a:lstStyle/>
          <a:p>
            <a:pPr algn="ctr" eaLnBrk="0" hangingPunct="0"/>
            <a:r>
              <a:rPr lang="en-US" sz="1600" b="1">
                <a:solidFill>
                  <a:srgbClr val="000000"/>
                </a:solidFill>
                <a:latin typeface="Tahoma" pitchFamily="34" charset="0"/>
              </a:rPr>
              <a:t>Student Recommended for CI/CO</a:t>
            </a:r>
          </a:p>
        </p:txBody>
      </p:sp>
      <p:sp>
        <p:nvSpPr>
          <p:cNvPr id="447493" name="Rectangle 9"/>
          <p:cNvSpPr>
            <a:spLocks noChangeArrowheads="1"/>
          </p:cNvSpPr>
          <p:nvPr/>
        </p:nvSpPr>
        <p:spPr bwMode="auto">
          <a:xfrm>
            <a:off x="1066800" y="1295400"/>
            <a:ext cx="3886200" cy="609600"/>
          </a:xfrm>
          <a:prstGeom prst="rect">
            <a:avLst/>
          </a:prstGeom>
          <a:solidFill>
            <a:srgbClr val="CC99FF"/>
          </a:solidFill>
          <a:ln w="12700">
            <a:solidFill>
              <a:schemeClr val="tx1"/>
            </a:solidFill>
            <a:miter lim="800000"/>
            <a:headEnd type="none" w="sm" len="sm"/>
            <a:tailEnd type="none" w="sm" len="sm"/>
          </a:ln>
        </p:spPr>
        <p:txBody>
          <a:bodyPr wrap="none" anchor="ctr"/>
          <a:lstStyle/>
          <a:p>
            <a:pPr algn="ctr" eaLnBrk="0" hangingPunct="0"/>
            <a:r>
              <a:rPr lang="en-US" sz="1600" b="1">
                <a:solidFill>
                  <a:srgbClr val="000000"/>
                </a:solidFill>
                <a:latin typeface="Tahoma" pitchFamily="34" charset="0"/>
              </a:rPr>
              <a:t>CI/CO Implemented</a:t>
            </a:r>
          </a:p>
        </p:txBody>
      </p:sp>
      <p:sp>
        <p:nvSpPr>
          <p:cNvPr id="447494" name="Oval 12"/>
          <p:cNvSpPr>
            <a:spLocks noChangeArrowheads="1"/>
          </p:cNvSpPr>
          <p:nvPr/>
        </p:nvSpPr>
        <p:spPr bwMode="auto">
          <a:xfrm>
            <a:off x="609600" y="3810000"/>
            <a:ext cx="1676400" cy="990600"/>
          </a:xfrm>
          <a:prstGeom prst="ellipse">
            <a:avLst/>
          </a:prstGeom>
          <a:solidFill>
            <a:srgbClr val="FFFF99"/>
          </a:solidFill>
          <a:ln w="12700">
            <a:solidFill>
              <a:schemeClr val="tx1"/>
            </a:solidFill>
            <a:round/>
            <a:headEnd type="none" w="sm" len="sm"/>
            <a:tailEnd type="none" w="sm" len="sm"/>
          </a:ln>
        </p:spPr>
        <p:txBody>
          <a:bodyPr wrap="none" anchor="ctr"/>
          <a:lstStyle/>
          <a:p>
            <a:pPr algn="ctr" eaLnBrk="0" hangingPunct="0"/>
            <a:r>
              <a:rPr lang="en-US" sz="1600">
                <a:solidFill>
                  <a:srgbClr val="000000"/>
                </a:solidFill>
                <a:latin typeface="Tahoma" pitchFamily="34" charset="0"/>
              </a:rPr>
              <a:t>Parent</a:t>
            </a:r>
          </a:p>
          <a:p>
            <a:pPr algn="ctr" eaLnBrk="0" hangingPunct="0"/>
            <a:r>
              <a:rPr lang="en-US" sz="1600">
                <a:solidFill>
                  <a:srgbClr val="000000"/>
                </a:solidFill>
                <a:latin typeface="Tahoma" pitchFamily="34" charset="0"/>
              </a:rPr>
              <a:t>Feedback</a:t>
            </a:r>
          </a:p>
        </p:txBody>
      </p:sp>
      <p:sp>
        <p:nvSpPr>
          <p:cNvPr id="447495" name="Oval 14"/>
          <p:cNvSpPr>
            <a:spLocks noChangeArrowheads="1"/>
          </p:cNvSpPr>
          <p:nvPr/>
        </p:nvSpPr>
        <p:spPr bwMode="auto">
          <a:xfrm>
            <a:off x="3810000" y="3810000"/>
            <a:ext cx="1676400" cy="990600"/>
          </a:xfrm>
          <a:prstGeom prst="ellipse">
            <a:avLst/>
          </a:prstGeom>
          <a:solidFill>
            <a:srgbClr val="FFFF99"/>
          </a:solidFill>
          <a:ln w="12700">
            <a:solidFill>
              <a:schemeClr val="tx1"/>
            </a:solidFill>
            <a:round/>
            <a:headEnd type="none" w="sm" len="sm"/>
            <a:tailEnd type="none" w="sm" len="sm"/>
          </a:ln>
        </p:spPr>
        <p:txBody>
          <a:bodyPr wrap="none" anchor="ctr"/>
          <a:lstStyle/>
          <a:p>
            <a:pPr algn="ctr" eaLnBrk="0" hangingPunct="0"/>
            <a:r>
              <a:rPr lang="en-US" sz="1600">
                <a:solidFill>
                  <a:srgbClr val="000000"/>
                </a:solidFill>
                <a:latin typeface="Tahoma" pitchFamily="34" charset="0"/>
              </a:rPr>
              <a:t>Regular Teacher </a:t>
            </a:r>
          </a:p>
          <a:p>
            <a:pPr algn="ctr" eaLnBrk="0" hangingPunct="0"/>
            <a:r>
              <a:rPr lang="en-US" sz="1600">
                <a:solidFill>
                  <a:srgbClr val="000000"/>
                </a:solidFill>
                <a:latin typeface="Tahoma" pitchFamily="34" charset="0"/>
              </a:rPr>
              <a:t>Feedback</a:t>
            </a:r>
          </a:p>
        </p:txBody>
      </p:sp>
      <p:sp>
        <p:nvSpPr>
          <p:cNvPr id="447496" name="Oval 15"/>
          <p:cNvSpPr>
            <a:spLocks noChangeArrowheads="1"/>
          </p:cNvSpPr>
          <p:nvPr/>
        </p:nvSpPr>
        <p:spPr bwMode="auto">
          <a:xfrm>
            <a:off x="2362200" y="4953000"/>
            <a:ext cx="1676400" cy="990600"/>
          </a:xfrm>
          <a:prstGeom prst="ellipse">
            <a:avLst/>
          </a:prstGeom>
          <a:solidFill>
            <a:srgbClr val="FFFF99"/>
          </a:solidFill>
          <a:ln w="12700">
            <a:solidFill>
              <a:schemeClr val="tx1"/>
            </a:solidFill>
            <a:round/>
            <a:headEnd type="none" w="sm" len="sm"/>
            <a:tailEnd type="none" w="sm" len="sm"/>
          </a:ln>
        </p:spPr>
        <p:txBody>
          <a:bodyPr wrap="none" anchor="ctr"/>
          <a:lstStyle/>
          <a:p>
            <a:pPr algn="ctr" eaLnBrk="0" hangingPunct="0"/>
            <a:r>
              <a:rPr lang="en-US" sz="1600">
                <a:solidFill>
                  <a:srgbClr val="000000"/>
                </a:solidFill>
                <a:latin typeface="Tahoma" pitchFamily="34" charset="0"/>
              </a:rPr>
              <a:t>Afternoon</a:t>
            </a:r>
          </a:p>
          <a:p>
            <a:pPr algn="ctr" eaLnBrk="0" hangingPunct="0"/>
            <a:r>
              <a:rPr lang="en-US" sz="1600">
                <a:solidFill>
                  <a:srgbClr val="000000"/>
                </a:solidFill>
                <a:latin typeface="Tahoma" pitchFamily="34" charset="0"/>
              </a:rPr>
              <a:t>Check-Out</a:t>
            </a:r>
          </a:p>
        </p:txBody>
      </p:sp>
      <p:sp>
        <p:nvSpPr>
          <p:cNvPr id="447497" name="Oval 16"/>
          <p:cNvSpPr>
            <a:spLocks noChangeArrowheads="1"/>
          </p:cNvSpPr>
          <p:nvPr/>
        </p:nvSpPr>
        <p:spPr bwMode="auto">
          <a:xfrm>
            <a:off x="2362200" y="2667000"/>
            <a:ext cx="1676400" cy="990600"/>
          </a:xfrm>
          <a:prstGeom prst="ellipse">
            <a:avLst/>
          </a:prstGeom>
          <a:solidFill>
            <a:srgbClr val="FFFF99"/>
          </a:solidFill>
          <a:ln w="12700">
            <a:solidFill>
              <a:schemeClr val="tx1"/>
            </a:solidFill>
            <a:round/>
            <a:headEnd type="none" w="sm" len="sm"/>
            <a:tailEnd type="none" w="sm" len="sm"/>
          </a:ln>
        </p:spPr>
        <p:txBody>
          <a:bodyPr wrap="none" anchor="ctr"/>
          <a:lstStyle/>
          <a:p>
            <a:pPr algn="ctr" eaLnBrk="0" hangingPunct="0"/>
            <a:r>
              <a:rPr lang="en-US" sz="1600">
                <a:solidFill>
                  <a:srgbClr val="000000"/>
                </a:solidFill>
                <a:latin typeface="Tahoma" pitchFamily="34" charset="0"/>
              </a:rPr>
              <a:t>Morning </a:t>
            </a:r>
          </a:p>
          <a:p>
            <a:pPr algn="ctr" eaLnBrk="0" hangingPunct="0"/>
            <a:r>
              <a:rPr lang="en-US" sz="1600">
                <a:solidFill>
                  <a:srgbClr val="000000"/>
                </a:solidFill>
                <a:latin typeface="Tahoma" pitchFamily="34" charset="0"/>
              </a:rPr>
              <a:t>Check-In</a:t>
            </a:r>
          </a:p>
        </p:txBody>
      </p:sp>
      <p:sp>
        <p:nvSpPr>
          <p:cNvPr id="447498" name="Line 17"/>
          <p:cNvSpPr>
            <a:spLocks noChangeShapeType="1"/>
          </p:cNvSpPr>
          <p:nvPr/>
        </p:nvSpPr>
        <p:spPr bwMode="auto">
          <a:xfrm>
            <a:off x="3124200" y="838200"/>
            <a:ext cx="0" cy="381000"/>
          </a:xfrm>
          <a:prstGeom prst="line">
            <a:avLst/>
          </a:prstGeom>
          <a:noFill/>
          <a:ln w="19050">
            <a:solidFill>
              <a:schemeClr val="tx1"/>
            </a:solidFill>
            <a:round/>
            <a:headEnd type="none" w="sm" len="sm"/>
            <a:tailEnd type="triangle" w="sm" len="sm"/>
          </a:ln>
        </p:spPr>
        <p:txBody>
          <a:bodyPr wrap="none" anchor="ctr"/>
          <a:lstStyle/>
          <a:p>
            <a:endParaRPr lang="en-US"/>
          </a:p>
        </p:txBody>
      </p:sp>
      <p:sp>
        <p:nvSpPr>
          <p:cNvPr id="447499" name="Line 18"/>
          <p:cNvSpPr>
            <a:spLocks noChangeShapeType="1"/>
          </p:cNvSpPr>
          <p:nvPr/>
        </p:nvSpPr>
        <p:spPr bwMode="auto">
          <a:xfrm>
            <a:off x="3124200" y="1905000"/>
            <a:ext cx="0" cy="685800"/>
          </a:xfrm>
          <a:prstGeom prst="line">
            <a:avLst/>
          </a:prstGeom>
          <a:noFill/>
          <a:ln w="19050">
            <a:solidFill>
              <a:schemeClr val="tx1"/>
            </a:solidFill>
            <a:round/>
            <a:headEnd type="none" w="sm" len="sm"/>
            <a:tailEnd type="triangle" w="sm" len="sm"/>
          </a:ln>
        </p:spPr>
        <p:txBody>
          <a:bodyPr wrap="none" anchor="ctr"/>
          <a:lstStyle/>
          <a:p>
            <a:endParaRPr lang="en-US"/>
          </a:p>
        </p:txBody>
      </p:sp>
      <p:sp>
        <p:nvSpPr>
          <p:cNvPr id="447500" name="Line 20"/>
          <p:cNvSpPr>
            <a:spLocks noChangeShapeType="1"/>
          </p:cNvSpPr>
          <p:nvPr/>
        </p:nvSpPr>
        <p:spPr bwMode="auto">
          <a:xfrm rot="21044074" flipH="1">
            <a:off x="3886200" y="4800600"/>
            <a:ext cx="533400" cy="38100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01" name="Line 21"/>
          <p:cNvSpPr>
            <a:spLocks noChangeShapeType="1"/>
          </p:cNvSpPr>
          <p:nvPr/>
        </p:nvSpPr>
        <p:spPr bwMode="auto">
          <a:xfrm flipH="1" flipV="1">
            <a:off x="1981200" y="4724400"/>
            <a:ext cx="457200" cy="45720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02" name="Line 22"/>
          <p:cNvSpPr>
            <a:spLocks noChangeShapeType="1"/>
          </p:cNvSpPr>
          <p:nvPr/>
        </p:nvSpPr>
        <p:spPr bwMode="auto">
          <a:xfrm flipV="1">
            <a:off x="1905000" y="3505200"/>
            <a:ext cx="609600" cy="38100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03" name="Rectangle 23"/>
          <p:cNvSpPr>
            <a:spLocks noChangeArrowheads="1"/>
          </p:cNvSpPr>
          <p:nvPr/>
        </p:nvSpPr>
        <p:spPr bwMode="auto">
          <a:xfrm>
            <a:off x="6172200" y="2590800"/>
            <a:ext cx="2133600" cy="914400"/>
          </a:xfrm>
          <a:prstGeom prst="rect">
            <a:avLst/>
          </a:prstGeom>
          <a:solidFill>
            <a:srgbClr val="00FFFF"/>
          </a:solidFill>
          <a:ln w="12700">
            <a:solidFill>
              <a:schemeClr val="tx1"/>
            </a:solidFill>
            <a:miter lim="800000"/>
            <a:headEnd type="none" w="sm" len="sm"/>
            <a:tailEnd type="none" w="sm" len="sm"/>
          </a:ln>
        </p:spPr>
        <p:txBody>
          <a:bodyPr wrap="none" anchor="ctr"/>
          <a:lstStyle/>
          <a:p>
            <a:pPr algn="ctr" eaLnBrk="0" hangingPunct="0"/>
            <a:r>
              <a:rPr lang="en-US" sz="1600">
                <a:solidFill>
                  <a:srgbClr val="000000"/>
                </a:solidFill>
                <a:latin typeface="Tahoma" pitchFamily="34" charset="0"/>
              </a:rPr>
              <a:t>CI/CO Coordinator</a:t>
            </a:r>
          </a:p>
          <a:p>
            <a:pPr algn="ctr" eaLnBrk="0" hangingPunct="0"/>
            <a:r>
              <a:rPr lang="en-US" sz="1600">
                <a:solidFill>
                  <a:srgbClr val="000000"/>
                </a:solidFill>
                <a:latin typeface="Tahoma" pitchFamily="34" charset="0"/>
              </a:rPr>
              <a:t>Summarizes Data </a:t>
            </a:r>
          </a:p>
          <a:p>
            <a:pPr algn="ctr" eaLnBrk="0" hangingPunct="0"/>
            <a:r>
              <a:rPr lang="en-US" sz="1600">
                <a:solidFill>
                  <a:srgbClr val="000000"/>
                </a:solidFill>
                <a:latin typeface="Tahoma" pitchFamily="34" charset="0"/>
              </a:rPr>
              <a:t>for Decision Making</a:t>
            </a:r>
          </a:p>
        </p:txBody>
      </p:sp>
      <p:sp>
        <p:nvSpPr>
          <p:cNvPr id="447504" name="Rectangle 24"/>
          <p:cNvSpPr>
            <a:spLocks noChangeArrowheads="1"/>
          </p:cNvSpPr>
          <p:nvPr/>
        </p:nvSpPr>
        <p:spPr bwMode="auto">
          <a:xfrm>
            <a:off x="6248400" y="4038600"/>
            <a:ext cx="2057400" cy="838200"/>
          </a:xfrm>
          <a:prstGeom prst="rect">
            <a:avLst/>
          </a:prstGeom>
          <a:solidFill>
            <a:srgbClr val="00FFFF"/>
          </a:solidFill>
          <a:ln w="12700">
            <a:solidFill>
              <a:schemeClr val="tx1"/>
            </a:solidFill>
            <a:miter lim="800000"/>
            <a:headEnd type="none" w="sm" len="sm"/>
            <a:tailEnd type="none" w="sm" len="sm"/>
          </a:ln>
        </p:spPr>
        <p:txBody>
          <a:bodyPr wrap="none" anchor="ctr"/>
          <a:lstStyle/>
          <a:p>
            <a:pPr algn="ctr" eaLnBrk="0" hangingPunct="0"/>
            <a:r>
              <a:rPr lang="en-US" sz="1600">
                <a:solidFill>
                  <a:srgbClr val="000000"/>
                </a:solidFill>
                <a:latin typeface="Tahoma" pitchFamily="34" charset="0"/>
              </a:rPr>
              <a:t>Weekly CI/CO </a:t>
            </a:r>
          </a:p>
          <a:p>
            <a:pPr algn="ctr" eaLnBrk="0" hangingPunct="0"/>
            <a:r>
              <a:rPr lang="en-US" sz="1600">
                <a:solidFill>
                  <a:srgbClr val="000000"/>
                </a:solidFill>
                <a:latin typeface="Tahoma" pitchFamily="34" charset="0"/>
              </a:rPr>
              <a:t>Meeting to Assess </a:t>
            </a:r>
          </a:p>
          <a:p>
            <a:pPr algn="ctr" eaLnBrk="0" hangingPunct="0"/>
            <a:r>
              <a:rPr lang="en-US" sz="1600">
                <a:solidFill>
                  <a:srgbClr val="000000"/>
                </a:solidFill>
                <a:latin typeface="Tahoma" pitchFamily="34" charset="0"/>
              </a:rPr>
              <a:t>Student Progress</a:t>
            </a:r>
          </a:p>
        </p:txBody>
      </p:sp>
      <p:sp>
        <p:nvSpPr>
          <p:cNvPr id="447505" name="Rectangle 25"/>
          <p:cNvSpPr>
            <a:spLocks noChangeArrowheads="1"/>
          </p:cNvSpPr>
          <p:nvPr/>
        </p:nvSpPr>
        <p:spPr bwMode="auto">
          <a:xfrm>
            <a:off x="7696200" y="5943600"/>
            <a:ext cx="1219200" cy="685800"/>
          </a:xfrm>
          <a:prstGeom prst="rect">
            <a:avLst/>
          </a:prstGeom>
          <a:solidFill>
            <a:srgbClr val="99FF99"/>
          </a:solidFill>
          <a:ln w="12700">
            <a:solidFill>
              <a:schemeClr val="tx1"/>
            </a:solidFill>
            <a:miter lim="800000"/>
            <a:headEnd type="none" w="sm" len="sm"/>
            <a:tailEnd type="none" w="sm" len="sm"/>
          </a:ln>
        </p:spPr>
        <p:txBody>
          <a:bodyPr wrap="none" anchor="ctr"/>
          <a:lstStyle/>
          <a:p>
            <a:pPr algn="ctr" eaLnBrk="0" hangingPunct="0"/>
            <a:r>
              <a:rPr lang="en-US" sz="1600">
                <a:solidFill>
                  <a:srgbClr val="000000"/>
                </a:solidFill>
                <a:latin typeface="Tahoma" pitchFamily="34" charset="0"/>
              </a:rPr>
              <a:t>Exit </a:t>
            </a:r>
          </a:p>
          <a:p>
            <a:pPr algn="ctr" eaLnBrk="0" hangingPunct="0"/>
            <a:r>
              <a:rPr lang="en-US" sz="1600">
                <a:solidFill>
                  <a:srgbClr val="000000"/>
                </a:solidFill>
                <a:latin typeface="Tahoma" pitchFamily="34" charset="0"/>
              </a:rPr>
              <a:t>Program</a:t>
            </a:r>
          </a:p>
        </p:txBody>
      </p:sp>
      <p:sp>
        <p:nvSpPr>
          <p:cNvPr id="447506" name="Rectangle 27"/>
          <p:cNvSpPr>
            <a:spLocks noChangeArrowheads="1"/>
          </p:cNvSpPr>
          <p:nvPr/>
        </p:nvSpPr>
        <p:spPr bwMode="auto">
          <a:xfrm>
            <a:off x="6172200" y="5943600"/>
            <a:ext cx="1219200" cy="685800"/>
          </a:xfrm>
          <a:prstGeom prst="rect">
            <a:avLst/>
          </a:prstGeom>
          <a:solidFill>
            <a:srgbClr val="99FF99"/>
          </a:solidFill>
          <a:ln w="12700">
            <a:solidFill>
              <a:schemeClr val="tx1"/>
            </a:solidFill>
            <a:miter lim="800000"/>
            <a:headEnd type="none" w="sm" len="sm"/>
            <a:tailEnd type="none" w="sm" len="sm"/>
          </a:ln>
        </p:spPr>
        <p:txBody>
          <a:bodyPr wrap="none" anchor="ctr"/>
          <a:lstStyle/>
          <a:p>
            <a:pPr algn="ctr" eaLnBrk="0" hangingPunct="0"/>
            <a:r>
              <a:rPr lang="en-US" sz="1600">
                <a:solidFill>
                  <a:srgbClr val="000000"/>
                </a:solidFill>
                <a:latin typeface="Tahoma" pitchFamily="34" charset="0"/>
              </a:rPr>
              <a:t>Revise</a:t>
            </a:r>
          </a:p>
          <a:p>
            <a:pPr algn="ctr" eaLnBrk="0" hangingPunct="0"/>
            <a:r>
              <a:rPr lang="en-US" sz="1600">
                <a:solidFill>
                  <a:srgbClr val="000000"/>
                </a:solidFill>
                <a:latin typeface="Tahoma" pitchFamily="34" charset="0"/>
              </a:rPr>
              <a:t>Program</a:t>
            </a:r>
          </a:p>
        </p:txBody>
      </p:sp>
      <p:sp>
        <p:nvSpPr>
          <p:cNvPr id="447507" name="Line 28"/>
          <p:cNvSpPr>
            <a:spLocks noChangeShapeType="1"/>
          </p:cNvSpPr>
          <p:nvPr/>
        </p:nvSpPr>
        <p:spPr bwMode="auto">
          <a:xfrm>
            <a:off x="7239000" y="3505200"/>
            <a:ext cx="0" cy="53340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08" name="Line 29"/>
          <p:cNvSpPr>
            <a:spLocks noChangeShapeType="1"/>
          </p:cNvSpPr>
          <p:nvPr/>
        </p:nvSpPr>
        <p:spPr bwMode="auto">
          <a:xfrm>
            <a:off x="7391400" y="4876800"/>
            <a:ext cx="990600" cy="99060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09" name="Line 30"/>
          <p:cNvSpPr>
            <a:spLocks noChangeShapeType="1"/>
          </p:cNvSpPr>
          <p:nvPr/>
        </p:nvSpPr>
        <p:spPr bwMode="auto">
          <a:xfrm flipH="1">
            <a:off x="6934200" y="4953000"/>
            <a:ext cx="0" cy="99060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10" name="Line 31"/>
          <p:cNvSpPr>
            <a:spLocks noChangeShapeType="1"/>
          </p:cNvSpPr>
          <p:nvPr/>
        </p:nvSpPr>
        <p:spPr bwMode="auto">
          <a:xfrm flipH="1">
            <a:off x="304800" y="6324600"/>
            <a:ext cx="5181600" cy="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11" name="Line 32"/>
          <p:cNvSpPr>
            <a:spLocks noChangeShapeType="1"/>
          </p:cNvSpPr>
          <p:nvPr/>
        </p:nvSpPr>
        <p:spPr bwMode="auto">
          <a:xfrm flipV="1">
            <a:off x="304800" y="1600200"/>
            <a:ext cx="0" cy="464820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12" name="Line 33"/>
          <p:cNvSpPr>
            <a:spLocks noChangeShapeType="1"/>
          </p:cNvSpPr>
          <p:nvPr/>
        </p:nvSpPr>
        <p:spPr bwMode="auto">
          <a:xfrm>
            <a:off x="304800" y="1600200"/>
            <a:ext cx="762000" cy="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13" name="Line 34"/>
          <p:cNvSpPr>
            <a:spLocks noChangeShapeType="1"/>
          </p:cNvSpPr>
          <p:nvPr/>
        </p:nvSpPr>
        <p:spPr bwMode="auto">
          <a:xfrm flipH="1">
            <a:off x="5486400" y="4876800"/>
            <a:ext cx="762000" cy="1295400"/>
          </a:xfrm>
          <a:prstGeom prst="line">
            <a:avLst/>
          </a:prstGeom>
          <a:noFill/>
          <a:ln w="19050">
            <a:solidFill>
              <a:schemeClr val="tx1"/>
            </a:solidFill>
            <a:round/>
            <a:headEnd/>
            <a:tailEnd type="triangle" w="lg" len="med"/>
          </a:ln>
        </p:spPr>
        <p:txBody>
          <a:bodyPr wrap="none" anchor="ctr"/>
          <a:lstStyle/>
          <a:p>
            <a:endParaRPr lang="en-US"/>
          </a:p>
        </p:txBody>
      </p:sp>
      <p:sp>
        <p:nvSpPr>
          <p:cNvPr id="447514" name="Line 36"/>
          <p:cNvSpPr>
            <a:spLocks noChangeShapeType="1"/>
          </p:cNvSpPr>
          <p:nvPr/>
        </p:nvSpPr>
        <p:spPr bwMode="auto">
          <a:xfrm>
            <a:off x="3886200" y="3505200"/>
            <a:ext cx="381000" cy="304800"/>
          </a:xfrm>
          <a:prstGeom prst="line">
            <a:avLst/>
          </a:prstGeom>
          <a:noFill/>
          <a:ln w="19050">
            <a:solidFill>
              <a:schemeClr val="tx1"/>
            </a:solidFill>
            <a:round/>
            <a:headEnd type="none" w="sm" len="sm"/>
            <a:tailEnd type="triangle" w="lg" len="sm"/>
          </a:ln>
        </p:spPr>
        <p:txBody>
          <a:bodyPr wrap="none" anchor="ctr"/>
          <a:lstStyle/>
          <a:p>
            <a:endParaRPr lang="en-US"/>
          </a:p>
        </p:txBody>
      </p:sp>
      <p:sp>
        <p:nvSpPr>
          <p:cNvPr id="447515" name="Line 37"/>
          <p:cNvSpPr>
            <a:spLocks noChangeShapeType="1"/>
          </p:cNvSpPr>
          <p:nvPr/>
        </p:nvSpPr>
        <p:spPr bwMode="auto">
          <a:xfrm>
            <a:off x="4114800" y="3200400"/>
            <a:ext cx="1981200" cy="0"/>
          </a:xfrm>
          <a:prstGeom prst="line">
            <a:avLst/>
          </a:prstGeom>
          <a:noFill/>
          <a:ln w="19050">
            <a:solidFill>
              <a:schemeClr val="tx1"/>
            </a:solidFill>
            <a:round/>
            <a:headEnd type="none" w="sm" len="sm"/>
            <a:tailEnd type="triangle" w="lg" len="med"/>
          </a:ln>
        </p:spPr>
        <p:txBody>
          <a:bodyPr wrap="none" anchor="ctr"/>
          <a:lstStyle/>
          <a:p>
            <a:endParaRPr lang="en-US"/>
          </a:p>
        </p:txBody>
      </p:sp>
      <p:sp>
        <p:nvSpPr>
          <p:cNvPr id="447516" name="Line 2"/>
          <p:cNvSpPr>
            <a:spLocks noChangeShapeType="1"/>
          </p:cNvSpPr>
          <p:nvPr/>
        </p:nvSpPr>
        <p:spPr bwMode="auto">
          <a:xfrm flipH="1">
            <a:off x="5562600" y="6324600"/>
            <a:ext cx="533400" cy="0"/>
          </a:xfrm>
          <a:prstGeom prst="line">
            <a:avLst/>
          </a:prstGeom>
          <a:noFill/>
          <a:ln w="19050">
            <a:solidFill>
              <a:schemeClr val="tx1"/>
            </a:solidFill>
            <a:round/>
            <a:headEnd type="none" w="sm" len="sm"/>
            <a:tailEnd type="triangle" w="lg" len="lg"/>
          </a:ln>
        </p:spPr>
        <p:txBody>
          <a:bodyPr/>
          <a:lstStyle/>
          <a:p>
            <a:endParaRPr lang="en-US"/>
          </a:p>
        </p:txBody>
      </p:sp>
    </p:spTree>
  </p:cSld>
  <p:clrMapOvr>
    <a:masterClrMapping/>
  </p:clrMapOvr>
  <p:transition spd="med">
    <p:wipe dir="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Sp="0">
  <p:cSld>
    <p:bg>
      <p:bgPr>
        <a:solidFill>
          <a:srgbClr val="FFFFFF"/>
        </a:solidFill>
        <a:effectLst/>
      </p:bgPr>
    </p:bg>
    <p:spTree>
      <p:nvGrpSpPr>
        <p:cNvPr id="1" name=""/>
        <p:cNvGrpSpPr/>
        <p:nvPr/>
      </p:nvGrpSpPr>
      <p:grpSpPr>
        <a:xfrm>
          <a:off x="0" y="0"/>
          <a:ext cx="0" cy="0"/>
          <a:chOff x="0" y="0"/>
          <a:chExt cx="0" cy="0"/>
        </a:xfrm>
      </p:grpSpPr>
      <p:sp>
        <p:nvSpPr>
          <p:cNvPr id="239618" name="Rectangle 2"/>
          <p:cNvSpPr>
            <a:spLocks noGrp="1" noChangeArrowheads="1"/>
          </p:cNvSpPr>
          <p:nvPr>
            <p:ph type="title"/>
          </p:nvPr>
        </p:nvSpPr>
        <p:spPr/>
        <p:txBody>
          <a:bodyPr/>
          <a:lstStyle/>
          <a:p>
            <a:pPr eaLnBrk="1" hangingPunct="1">
              <a:defRPr/>
            </a:pPr>
            <a:r>
              <a:rPr lang="en-US" dirty="0">
                <a:solidFill>
                  <a:schemeClr val="bg2"/>
                </a:solidFill>
                <a:effectLst>
                  <a:outerShdw blurRad="38100" dist="38100" dir="2700000" algn="tl">
                    <a:srgbClr val="C0C0C0"/>
                  </a:outerShdw>
                </a:effectLst>
              </a:rPr>
              <a:t>Daily Progress </a:t>
            </a:r>
            <a:r>
              <a:rPr lang="en-US" dirty="0" smtClean="0">
                <a:solidFill>
                  <a:schemeClr val="bg2"/>
                </a:solidFill>
                <a:effectLst>
                  <a:outerShdw blurRad="38100" dist="38100" dir="2700000" algn="tl">
                    <a:srgbClr val="C0C0C0"/>
                  </a:outerShdw>
                </a:effectLst>
              </a:rPr>
              <a:t>Report</a:t>
            </a:r>
            <a:endParaRPr lang="en-US" dirty="0">
              <a:solidFill>
                <a:schemeClr val="bg2"/>
              </a:solidFill>
              <a:effectLst>
                <a:outerShdw blurRad="38100" dist="38100" dir="2700000" algn="tl">
                  <a:srgbClr val="C0C0C0"/>
                </a:outerShdw>
              </a:effectLst>
            </a:endParaRPr>
          </a:p>
        </p:txBody>
      </p:sp>
      <p:graphicFrame>
        <p:nvGraphicFramePr>
          <p:cNvPr id="111619" name="Object 3"/>
          <p:cNvGraphicFramePr>
            <a:graphicFrameLocks noChangeAspect="1"/>
          </p:cNvGraphicFramePr>
          <p:nvPr>
            <p:ph type="tbl" idx="4294967295"/>
          </p:nvPr>
        </p:nvGraphicFramePr>
        <p:xfrm>
          <a:off x="306388" y="1527175"/>
          <a:ext cx="9177337" cy="6372225"/>
        </p:xfrm>
        <a:graphic>
          <a:graphicData uri="http://schemas.openxmlformats.org/presentationml/2006/ole">
            <p:oleObj spid="_x0000_s111619" name="Document" r:id="rId4" imgW="9024120" imgH="6265800" progId="Word.Document.8">
              <p:embed/>
            </p:oleObj>
          </a:graphicData>
        </a:graphic>
      </p:graphicFrame>
    </p:spTree>
  </p:cSld>
  <p:clrMapOvr>
    <a:masterClrMapping/>
  </p:clrMapOvr>
  <p:transition spd="med">
    <p:wipe dir="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ooter Placeholder 2"/>
          <p:cNvSpPr>
            <a:spLocks noGrp="1"/>
          </p:cNvSpPr>
          <p:nvPr>
            <p:ph type="ftr" sz="quarter" idx="11"/>
          </p:nvPr>
        </p:nvSpPr>
        <p:spPr/>
        <p:txBody>
          <a:bodyPr/>
          <a:lstStyle/>
          <a:p>
            <a:pPr>
              <a:defRPr/>
            </a:pPr>
            <a:r>
              <a:rPr lang="en-US"/>
              <a:t>© 2005 by The Guilford Press</a:t>
            </a:r>
          </a:p>
        </p:txBody>
      </p:sp>
      <p:graphicFrame>
        <p:nvGraphicFramePr>
          <p:cNvPr id="450564" name="Object 4"/>
          <p:cNvGraphicFramePr>
            <a:graphicFrameLocks noChangeAspect="1"/>
          </p:cNvGraphicFramePr>
          <p:nvPr/>
        </p:nvGraphicFramePr>
        <p:xfrm>
          <a:off x="0" y="0"/>
          <a:ext cx="9144000" cy="6858000"/>
        </p:xfrm>
        <a:graphic>
          <a:graphicData uri="http://schemas.openxmlformats.org/presentationml/2006/ole">
            <p:oleObj spid="_x0000_s450564" name="Chart" r:id="rId4" imgW="4362602" imgH="2933700" progId="Excel.Sheet.8">
              <p:embed/>
            </p:oleObj>
          </a:graphicData>
        </a:graphic>
      </p:graphicFrame>
    </p:spTree>
  </p:cSld>
  <p:clrMapOvr>
    <a:masterClrMapping/>
  </p:clrMapOvr>
  <p:transition spd="med">
    <p:wipe dir="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ooter Placeholder 2"/>
          <p:cNvSpPr>
            <a:spLocks noGrp="1"/>
          </p:cNvSpPr>
          <p:nvPr>
            <p:ph type="ftr" sz="quarter" idx="11"/>
          </p:nvPr>
        </p:nvSpPr>
        <p:spPr/>
        <p:txBody>
          <a:bodyPr/>
          <a:lstStyle/>
          <a:p>
            <a:pPr>
              <a:defRPr/>
            </a:pPr>
            <a:r>
              <a:rPr lang="en-US"/>
              <a:t>© 2005 by The Guilford Press</a:t>
            </a:r>
          </a:p>
        </p:txBody>
      </p:sp>
      <p:graphicFrame>
        <p:nvGraphicFramePr>
          <p:cNvPr id="451588" name="Object 4"/>
          <p:cNvGraphicFramePr>
            <a:graphicFrameLocks noChangeAspect="1"/>
          </p:cNvGraphicFramePr>
          <p:nvPr/>
        </p:nvGraphicFramePr>
        <p:xfrm>
          <a:off x="0" y="0"/>
          <a:ext cx="9144000" cy="6858000"/>
        </p:xfrm>
        <a:graphic>
          <a:graphicData uri="http://schemas.openxmlformats.org/presentationml/2006/ole">
            <p:oleObj spid="_x0000_s451588" name="Chart" r:id="rId4" imgW="3933749" imgH="2705100" progId="Excel.Sheet.8">
              <p:embed/>
            </p:oleObj>
          </a:graphicData>
        </a:graphic>
      </p:graphicFrame>
    </p:spTree>
  </p:cSld>
  <p:clrMapOvr>
    <a:masterClrMapping/>
  </p:clrMapOvr>
  <p:transition spd="med">
    <p:wipe dir="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4"/>
          <p:cNvSpPr>
            <a:spLocks noGrp="1"/>
          </p:cNvSpPr>
          <p:nvPr>
            <p:ph type="ftr" sz="quarter" idx="11"/>
          </p:nvPr>
        </p:nvSpPr>
        <p:spPr/>
        <p:txBody>
          <a:bodyPr/>
          <a:lstStyle/>
          <a:p>
            <a:pPr>
              <a:defRPr/>
            </a:pPr>
            <a:r>
              <a:rPr lang="en-US"/>
              <a:t>© 2005 by The Guilford Press</a:t>
            </a:r>
          </a:p>
        </p:txBody>
      </p:sp>
      <p:sp>
        <p:nvSpPr>
          <p:cNvPr id="418820" name="Rectangle 4"/>
          <p:cNvSpPr>
            <a:spLocks noGrp="1" noChangeArrowheads="1"/>
          </p:cNvSpPr>
          <p:nvPr>
            <p:ph type="title"/>
          </p:nvPr>
        </p:nvSpPr>
        <p:spPr/>
        <p:txBody>
          <a:bodyPr/>
          <a:lstStyle/>
          <a:p>
            <a:pPr eaLnBrk="1" hangingPunct="1">
              <a:defRPr/>
            </a:pPr>
            <a:r>
              <a:rPr lang="en-US" dirty="0" smtClean="0"/>
              <a:t>CI/CO </a:t>
            </a:r>
            <a:r>
              <a:rPr lang="en-US" dirty="0"/>
              <a:t>Process (cont.)</a:t>
            </a:r>
          </a:p>
        </p:txBody>
      </p:sp>
      <p:sp>
        <p:nvSpPr>
          <p:cNvPr id="418821" name="Rectangle 5"/>
          <p:cNvSpPr>
            <a:spLocks noGrp="1" noChangeArrowheads="1"/>
          </p:cNvSpPr>
          <p:nvPr>
            <p:ph type="body" idx="1"/>
          </p:nvPr>
        </p:nvSpPr>
        <p:spPr/>
        <p:txBody>
          <a:bodyPr/>
          <a:lstStyle/>
          <a:p>
            <a:pPr eaLnBrk="1" hangingPunct="1">
              <a:defRPr/>
            </a:pPr>
            <a:r>
              <a:rPr lang="en-US" dirty="0"/>
              <a:t>Principal recognition</a:t>
            </a:r>
          </a:p>
          <a:p>
            <a:pPr lvl="1" eaLnBrk="1" hangingPunct="1">
              <a:defRPr/>
            </a:pPr>
            <a:r>
              <a:rPr lang="en-US" dirty="0"/>
              <a:t>Extra </a:t>
            </a:r>
            <a:r>
              <a:rPr lang="en-US" dirty="0" err="1" smtClean="0"/>
              <a:t>reinforcers</a:t>
            </a:r>
            <a:endParaRPr lang="en-US" dirty="0"/>
          </a:p>
          <a:p>
            <a:pPr eaLnBrk="1" hangingPunct="1">
              <a:defRPr/>
            </a:pPr>
            <a:r>
              <a:rPr lang="en-US" dirty="0"/>
              <a:t>Data shared with all staff at least quarterly on how students are doing</a:t>
            </a:r>
          </a:p>
          <a:p>
            <a:pPr eaLnBrk="1" hangingPunct="1">
              <a:defRPr/>
            </a:pPr>
            <a:r>
              <a:rPr lang="en-US" dirty="0"/>
              <a:t>9-week graph sent to parents</a:t>
            </a:r>
          </a:p>
          <a:p>
            <a:pPr eaLnBrk="1" hangingPunct="1">
              <a:buFont typeface="Wingdings" pitchFamily="2" charset="2"/>
              <a:buNone/>
              <a:defRPr/>
            </a:pPr>
            <a:endParaRPr lang="en-US" dirty="0"/>
          </a:p>
        </p:txBody>
      </p:sp>
    </p:spTree>
  </p:cSld>
  <p:clrMapOvr>
    <a:masterClrMapping/>
  </p:clrMapOvr>
  <p:transition spd="med">
    <p:wipe dir="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4"/>
          <p:cNvSpPr>
            <a:spLocks noGrp="1"/>
          </p:cNvSpPr>
          <p:nvPr>
            <p:ph type="ftr" sz="quarter" idx="11"/>
          </p:nvPr>
        </p:nvSpPr>
        <p:spPr/>
        <p:txBody>
          <a:bodyPr/>
          <a:lstStyle/>
          <a:p>
            <a:pPr>
              <a:defRPr/>
            </a:pPr>
            <a:r>
              <a:rPr lang="en-US"/>
              <a:t>© 2005 by The Guilford Press</a:t>
            </a:r>
          </a:p>
        </p:txBody>
      </p:sp>
      <p:sp>
        <p:nvSpPr>
          <p:cNvPr id="449538" name="Rectangle 2"/>
          <p:cNvSpPr>
            <a:spLocks noGrp="1" noChangeArrowheads="1"/>
          </p:cNvSpPr>
          <p:nvPr>
            <p:ph type="title"/>
          </p:nvPr>
        </p:nvSpPr>
        <p:spPr/>
        <p:txBody>
          <a:bodyPr/>
          <a:lstStyle/>
          <a:p>
            <a:pPr eaLnBrk="1" hangingPunct="1">
              <a:defRPr/>
            </a:pPr>
            <a:r>
              <a:rPr lang="en-US" sz="4000" dirty="0" smtClean="0"/>
              <a:t>CI/CO Expectations </a:t>
            </a:r>
            <a:r>
              <a:rPr lang="en-US" sz="4000" dirty="0"/>
              <a:t>for Teachers</a:t>
            </a:r>
            <a:br>
              <a:rPr lang="en-US" sz="4000" dirty="0"/>
            </a:br>
            <a:endParaRPr lang="en-US" sz="2400" dirty="0"/>
          </a:p>
        </p:txBody>
      </p:sp>
      <p:sp>
        <p:nvSpPr>
          <p:cNvPr id="449539" name="Rectangle 3"/>
          <p:cNvSpPr>
            <a:spLocks noGrp="1" noChangeArrowheads="1"/>
          </p:cNvSpPr>
          <p:nvPr>
            <p:ph type="body" idx="1"/>
          </p:nvPr>
        </p:nvSpPr>
        <p:spPr>
          <a:xfrm>
            <a:off x="457200" y="1447800"/>
            <a:ext cx="8229600" cy="4530725"/>
          </a:xfrm>
        </p:spPr>
        <p:txBody>
          <a:bodyPr/>
          <a:lstStyle/>
          <a:p>
            <a:pPr eaLnBrk="1" hangingPunct="1">
              <a:defRPr/>
            </a:pPr>
            <a:r>
              <a:rPr lang="en-US" dirty="0"/>
              <a:t>Greet student </a:t>
            </a:r>
          </a:p>
          <a:p>
            <a:pPr eaLnBrk="1" hangingPunct="1">
              <a:defRPr/>
            </a:pPr>
            <a:r>
              <a:rPr lang="en-US" dirty="0"/>
              <a:t>Provide feedback at predetermined times</a:t>
            </a:r>
          </a:p>
          <a:p>
            <a:pPr lvl="1" eaLnBrk="1" hangingPunct="1">
              <a:defRPr/>
            </a:pPr>
            <a:r>
              <a:rPr lang="en-US" dirty="0"/>
              <a:t>Rate behavior on the daily progress report</a:t>
            </a:r>
          </a:p>
          <a:p>
            <a:pPr lvl="1" eaLnBrk="1" hangingPunct="1">
              <a:defRPr/>
            </a:pPr>
            <a:r>
              <a:rPr lang="en-US" dirty="0"/>
              <a:t>Explain rating to </a:t>
            </a:r>
            <a:r>
              <a:rPr lang="en-US" dirty="0" smtClean="0"/>
              <a:t>student using specific feedback</a:t>
            </a:r>
            <a:endParaRPr lang="en-US" dirty="0"/>
          </a:p>
          <a:p>
            <a:pPr eaLnBrk="1" hangingPunct="1">
              <a:defRPr/>
            </a:pPr>
            <a:r>
              <a:rPr lang="en-US" dirty="0"/>
              <a:t>Prompt appropriate behavior</a:t>
            </a:r>
          </a:p>
          <a:p>
            <a:pPr lvl="1" eaLnBrk="1" hangingPunct="1">
              <a:defRPr/>
            </a:pPr>
            <a:r>
              <a:rPr lang="en-US" dirty="0"/>
              <a:t>“Tomorrow, let’s work on….”</a:t>
            </a:r>
          </a:p>
          <a:p>
            <a:pPr eaLnBrk="1" hangingPunct="1">
              <a:buFont typeface="Wingdings" pitchFamily="2" charset="2"/>
              <a:buNone/>
              <a:defRPr/>
            </a:pPr>
            <a:endParaRPr lang="en-US" dirty="0"/>
          </a:p>
          <a:p>
            <a:pPr lvl="1" eaLnBrk="1" hangingPunct="1">
              <a:buFontTx/>
              <a:buNone/>
              <a:defRPr/>
            </a:pPr>
            <a:endParaRPr lang="en-US" dirty="0"/>
          </a:p>
          <a:p>
            <a:pPr eaLnBrk="1" hangingPunct="1">
              <a:defRPr/>
            </a:pPr>
            <a:endParaRPr lang="en-US" dirty="0"/>
          </a:p>
          <a:p>
            <a:pPr eaLnBrk="1" hangingPunct="1">
              <a:defRPr/>
            </a:pPr>
            <a:endParaRPr lang="en-US" dirty="0"/>
          </a:p>
          <a:p>
            <a:pPr eaLnBrk="1" hangingPunct="1">
              <a:defRPr/>
            </a:pPr>
            <a:endParaRPr lang="en-US" dirty="0"/>
          </a:p>
        </p:txBody>
      </p:sp>
    </p:spTree>
  </p:cSld>
  <p:clrMapOvr>
    <a:masterClrMapping/>
  </p:clrMapOvr>
  <p:transition spd="med">
    <p:wipe dir="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4"/>
          <p:cNvSpPr>
            <a:spLocks noGrp="1"/>
          </p:cNvSpPr>
          <p:nvPr>
            <p:ph type="ftr" sz="quarter" idx="11"/>
          </p:nvPr>
        </p:nvSpPr>
        <p:spPr/>
        <p:txBody>
          <a:bodyPr/>
          <a:lstStyle/>
          <a:p>
            <a:pPr>
              <a:defRPr/>
            </a:pPr>
            <a:r>
              <a:rPr lang="en-US"/>
              <a:t>© 2005 by The Guilford Press</a:t>
            </a:r>
          </a:p>
        </p:txBody>
      </p:sp>
      <p:sp>
        <p:nvSpPr>
          <p:cNvPr id="418820" name="Rectangle 4"/>
          <p:cNvSpPr>
            <a:spLocks noGrp="1" noChangeArrowheads="1"/>
          </p:cNvSpPr>
          <p:nvPr>
            <p:ph type="title"/>
          </p:nvPr>
        </p:nvSpPr>
        <p:spPr/>
        <p:txBody>
          <a:bodyPr/>
          <a:lstStyle/>
          <a:p>
            <a:pPr eaLnBrk="1" hangingPunct="1">
              <a:defRPr/>
            </a:pPr>
            <a:r>
              <a:rPr lang="en-US" dirty="0" smtClean="0"/>
              <a:t>CI/CO </a:t>
            </a:r>
            <a:r>
              <a:rPr lang="en-US" dirty="0"/>
              <a:t>Process (cont.)</a:t>
            </a:r>
          </a:p>
        </p:txBody>
      </p:sp>
      <p:sp>
        <p:nvSpPr>
          <p:cNvPr id="418821" name="Rectangle 5"/>
          <p:cNvSpPr>
            <a:spLocks noGrp="1" noChangeArrowheads="1"/>
          </p:cNvSpPr>
          <p:nvPr>
            <p:ph type="body" idx="1"/>
          </p:nvPr>
        </p:nvSpPr>
        <p:spPr/>
        <p:txBody>
          <a:bodyPr/>
          <a:lstStyle/>
          <a:p>
            <a:pPr eaLnBrk="1" hangingPunct="1"/>
            <a:r>
              <a:rPr lang="en-US" smtClean="0">
                <a:latin typeface="Arial" charset="0"/>
              </a:rPr>
              <a:t>Who will be responsible for checking students in and out?</a:t>
            </a:r>
          </a:p>
          <a:p>
            <a:pPr eaLnBrk="1" hangingPunct="1">
              <a:buFont typeface="Wingdings" pitchFamily="2" charset="2"/>
              <a:buNone/>
            </a:pPr>
            <a:r>
              <a:rPr lang="en-US" smtClean="0"/>
              <a:t> </a:t>
            </a:r>
          </a:p>
          <a:p>
            <a:pPr eaLnBrk="1" hangingPunct="1">
              <a:buFont typeface="Wingdings" pitchFamily="2" charset="2"/>
              <a:buNone/>
            </a:pPr>
            <a:r>
              <a:rPr lang="en-US" smtClean="0"/>
              <a:t>Mrs. DeLapp in the Science Lab</a:t>
            </a:r>
          </a:p>
          <a:p>
            <a:pPr eaLnBrk="1" hangingPunct="1">
              <a:buFont typeface="Wingdings" pitchFamily="2" charset="2"/>
              <a:buNone/>
            </a:pPr>
            <a:r>
              <a:rPr lang="en-US" smtClean="0"/>
              <a:t>Mrs. Sanderford in the Computer Lab</a:t>
            </a:r>
          </a:p>
          <a:p>
            <a:pPr eaLnBrk="1" hangingPunct="1">
              <a:buFont typeface="Wingdings" pitchFamily="2" charset="2"/>
              <a:buNone/>
            </a:pPr>
            <a:r>
              <a:rPr lang="en-US" smtClean="0"/>
              <a:t>Coach Jarrett will serve as backup</a:t>
            </a:r>
          </a:p>
          <a:p>
            <a:pPr eaLnBrk="1" hangingPunct="1">
              <a:buFont typeface="Wingdings" pitchFamily="2" charset="2"/>
              <a:buNone/>
            </a:pPr>
            <a:endParaRPr lang="en-US" smtClean="0"/>
          </a:p>
          <a:p>
            <a:pPr eaLnBrk="1" hangingPunct="1">
              <a:buFont typeface="Wingdings" pitchFamily="2" charset="2"/>
              <a:buNone/>
            </a:pPr>
            <a:endParaRPr lang="en-US" smtClean="0"/>
          </a:p>
        </p:txBody>
      </p:sp>
    </p:spTree>
  </p:cSld>
  <p:clrMapOvr>
    <a:masterClrMapping/>
  </p:clrMapOvr>
  <p:transition spd="med">
    <p:wipe dir="r"/>
  </p:transition>
  <p:timing>
    <p:tnLst>
      <p:par>
        <p:cTn id="1" dur="indefinite" restart="never" nodeType="tmRoot"/>
      </p:par>
    </p:tnLst>
  </p:timing>
</p:sld>
</file>

<file path=ppt/theme/theme1.xml><?xml version="1.0" encoding="utf-8"?>
<a:theme xmlns:a="http://schemas.openxmlformats.org/drawingml/2006/main" name="Cliff">
  <a:themeElements>
    <a:clrScheme name="Cliff 5">
      <a:dk1>
        <a:srgbClr val="009999"/>
      </a:dk1>
      <a:lt1>
        <a:srgbClr val="EAEAEA"/>
      </a:lt1>
      <a:dk2>
        <a:srgbClr val="006666"/>
      </a:dk2>
      <a:lt2>
        <a:srgbClr val="FFFFCC"/>
      </a:lt2>
      <a:accent1>
        <a:srgbClr val="339966"/>
      </a:accent1>
      <a:accent2>
        <a:srgbClr val="5E855B"/>
      </a:accent2>
      <a:accent3>
        <a:srgbClr val="AAB8B8"/>
      </a:accent3>
      <a:accent4>
        <a:srgbClr val="C8C8C8"/>
      </a:accent4>
      <a:accent5>
        <a:srgbClr val="ADCAB8"/>
      </a:accent5>
      <a:accent6>
        <a:srgbClr val="547852"/>
      </a:accent6>
      <a:hlink>
        <a:srgbClr val="EEC85E"/>
      </a:hlink>
      <a:folHlink>
        <a:srgbClr val="AA8456"/>
      </a:folHlink>
    </a:clrScheme>
    <a:fontScheme name="Cliff">
      <a:majorFont>
        <a:latin typeface="Arial"/>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Cliff 1">
        <a:dk1>
          <a:srgbClr val="5B5B49"/>
        </a:dk1>
        <a:lt1>
          <a:srgbClr val="DDDDDD"/>
        </a:lt1>
        <a:dk2>
          <a:srgbClr val="2B2A00"/>
        </a:dk2>
        <a:lt2>
          <a:srgbClr val="E0DFBE"/>
        </a:lt2>
        <a:accent1>
          <a:srgbClr val="878543"/>
        </a:accent1>
        <a:accent2>
          <a:srgbClr val="716E00"/>
        </a:accent2>
        <a:accent3>
          <a:srgbClr val="ACACAA"/>
        </a:accent3>
        <a:accent4>
          <a:srgbClr val="BDBDBD"/>
        </a:accent4>
        <a:accent5>
          <a:srgbClr val="C3C2B0"/>
        </a:accent5>
        <a:accent6>
          <a:srgbClr val="666300"/>
        </a:accent6>
        <a:hlink>
          <a:srgbClr val="CC9900"/>
        </a:hlink>
        <a:folHlink>
          <a:srgbClr val="996600"/>
        </a:folHlink>
      </a:clrScheme>
      <a:clrMap bg1="dk2" tx1="lt1" bg2="dk1" tx2="lt2" accent1="accent1" accent2="accent2" accent3="accent3" accent4="accent4" accent5="accent5" accent6="accent6" hlink="hlink" folHlink="folHlink"/>
    </a:extraClrScheme>
    <a:extraClrScheme>
      <a:clrScheme name="Cliff 2">
        <a:dk1>
          <a:srgbClr val="746354"/>
        </a:dk1>
        <a:lt1>
          <a:srgbClr val="FFFFFF"/>
        </a:lt1>
        <a:dk2>
          <a:srgbClr val="523E26"/>
        </a:dk2>
        <a:lt2>
          <a:srgbClr val="E1DFAF"/>
        </a:lt2>
        <a:accent1>
          <a:srgbClr val="CC9900"/>
        </a:accent1>
        <a:accent2>
          <a:srgbClr val="669900"/>
        </a:accent2>
        <a:accent3>
          <a:srgbClr val="B3AFAC"/>
        </a:accent3>
        <a:accent4>
          <a:srgbClr val="DADADA"/>
        </a:accent4>
        <a:accent5>
          <a:srgbClr val="E2CAAA"/>
        </a:accent5>
        <a:accent6>
          <a:srgbClr val="5C8A00"/>
        </a:accent6>
        <a:hlink>
          <a:srgbClr val="CCCC00"/>
        </a:hlink>
        <a:folHlink>
          <a:srgbClr val="AC7934"/>
        </a:folHlink>
      </a:clrScheme>
      <a:clrMap bg1="dk2" tx1="lt1" bg2="dk1" tx2="lt2" accent1="accent1" accent2="accent2" accent3="accent3" accent4="accent4" accent5="accent5" accent6="accent6" hlink="hlink" folHlink="folHlink"/>
    </a:extraClrScheme>
    <a:extraClrScheme>
      <a:clrScheme name="Cliff 3">
        <a:dk1>
          <a:srgbClr val="667B5B"/>
        </a:dk1>
        <a:lt1>
          <a:srgbClr val="E6E6DA"/>
        </a:lt1>
        <a:dk2>
          <a:srgbClr val="295200"/>
        </a:dk2>
        <a:lt2>
          <a:srgbClr val="F3F2D9"/>
        </a:lt2>
        <a:accent1>
          <a:srgbClr val="808000"/>
        </a:accent1>
        <a:accent2>
          <a:srgbClr val="838D75"/>
        </a:accent2>
        <a:accent3>
          <a:srgbClr val="ACB3AA"/>
        </a:accent3>
        <a:accent4>
          <a:srgbClr val="C4C4BA"/>
        </a:accent4>
        <a:accent5>
          <a:srgbClr val="C0C0AA"/>
        </a:accent5>
        <a:accent6>
          <a:srgbClr val="767F69"/>
        </a:accent6>
        <a:hlink>
          <a:srgbClr val="33CC33"/>
        </a:hlink>
        <a:folHlink>
          <a:srgbClr val="339966"/>
        </a:folHlink>
      </a:clrScheme>
      <a:clrMap bg1="dk2" tx1="lt1" bg2="dk1" tx2="lt2" accent1="accent1" accent2="accent2" accent3="accent3" accent4="accent4" accent5="accent5" accent6="accent6" hlink="hlink" folHlink="folHlink"/>
    </a:extraClrScheme>
    <a:extraClrScheme>
      <a:clrScheme name="Cliff 4">
        <a:dk1>
          <a:srgbClr val="86615A"/>
        </a:dk1>
        <a:lt1>
          <a:srgbClr val="FFFFFF"/>
        </a:lt1>
        <a:dk2>
          <a:srgbClr val="633427"/>
        </a:dk2>
        <a:lt2>
          <a:srgbClr val="E9DDCD"/>
        </a:lt2>
        <a:accent1>
          <a:srgbClr val="A34545"/>
        </a:accent1>
        <a:accent2>
          <a:srgbClr val="C86400"/>
        </a:accent2>
        <a:accent3>
          <a:srgbClr val="B7AEAC"/>
        </a:accent3>
        <a:accent4>
          <a:srgbClr val="DADADA"/>
        </a:accent4>
        <a:accent5>
          <a:srgbClr val="CEB0B0"/>
        </a:accent5>
        <a:accent6>
          <a:srgbClr val="B55A00"/>
        </a:accent6>
        <a:hlink>
          <a:srgbClr val="ECAE00"/>
        </a:hlink>
        <a:folHlink>
          <a:srgbClr val="BAA88A"/>
        </a:folHlink>
      </a:clrScheme>
      <a:clrMap bg1="dk2" tx1="lt1" bg2="dk1" tx2="lt2" accent1="accent1" accent2="accent2" accent3="accent3" accent4="accent4" accent5="accent5" accent6="accent6" hlink="hlink" folHlink="folHlink"/>
    </a:extraClrScheme>
    <a:extraClrScheme>
      <a:clrScheme name="Cliff 5">
        <a:dk1>
          <a:srgbClr val="009999"/>
        </a:dk1>
        <a:lt1>
          <a:srgbClr val="EAEAEA"/>
        </a:lt1>
        <a:dk2>
          <a:srgbClr val="006666"/>
        </a:dk2>
        <a:lt2>
          <a:srgbClr val="FFFFCC"/>
        </a:lt2>
        <a:accent1>
          <a:srgbClr val="339966"/>
        </a:accent1>
        <a:accent2>
          <a:srgbClr val="5E855B"/>
        </a:accent2>
        <a:accent3>
          <a:srgbClr val="AAB8B8"/>
        </a:accent3>
        <a:accent4>
          <a:srgbClr val="C8C8C8"/>
        </a:accent4>
        <a:accent5>
          <a:srgbClr val="ADCAB8"/>
        </a:accent5>
        <a:accent6>
          <a:srgbClr val="547852"/>
        </a:accent6>
        <a:hlink>
          <a:srgbClr val="EEC85E"/>
        </a:hlink>
        <a:folHlink>
          <a:srgbClr val="AA8456"/>
        </a:folHlink>
      </a:clrScheme>
      <a:clrMap bg1="dk2" tx1="lt1" bg2="dk1" tx2="lt2" accent1="accent1" accent2="accent2" accent3="accent3" accent4="accent4" accent5="accent5" accent6="accent6" hlink="hlink" folHlink="folHlink"/>
    </a:extraClrScheme>
    <a:extraClrScheme>
      <a:clrScheme name="Cliff 6">
        <a:dk1>
          <a:srgbClr val="B8A47C"/>
        </a:dk1>
        <a:lt1>
          <a:srgbClr val="FFFFFF"/>
        </a:lt1>
        <a:dk2>
          <a:srgbClr val="A68A58"/>
        </a:dk2>
        <a:lt2>
          <a:srgbClr val="DAD79C"/>
        </a:lt2>
        <a:accent1>
          <a:srgbClr val="816B35"/>
        </a:accent1>
        <a:accent2>
          <a:srgbClr val="FFCC00"/>
        </a:accent2>
        <a:accent3>
          <a:srgbClr val="D0C4B4"/>
        </a:accent3>
        <a:accent4>
          <a:srgbClr val="DADADA"/>
        </a:accent4>
        <a:accent5>
          <a:srgbClr val="C1BAAE"/>
        </a:accent5>
        <a:accent6>
          <a:srgbClr val="E7B900"/>
        </a:accent6>
        <a:hlink>
          <a:srgbClr val="0066CC"/>
        </a:hlink>
        <a:folHlink>
          <a:srgbClr val="009900"/>
        </a:folHlink>
      </a:clrScheme>
      <a:clrMap bg1="dk2" tx1="lt1" bg2="dk1" tx2="lt2" accent1="accent1" accent2="accent2" accent3="accent3" accent4="accent4" accent5="accent5" accent6="accent6" hlink="hlink" folHlink="folHlink"/>
    </a:extraClrScheme>
    <a:extraClrScheme>
      <a:clrScheme name="Cliff 7">
        <a:dk1>
          <a:srgbClr val="336699"/>
        </a:dk1>
        <a:lt1>
          <a:srgbClr val="F8F8F8"/>
        </a:lt1>
        <a:dk2>
          <a:srgbClr val="003366"/>
        </a:dk2>
        <a:lt2>
          <a:srgbClr val="D1DDD4"/>
        </a:lt2>
        <a:accent1>
          <a:srgbClr val="3399FF"/>
        </a:accent1>
        <a:accent2>
          <a:srgbClr val="006699"/>
        </a:accent2>
        <a:accent3>
          <a:srgbClr val="AAADB8"/>
        </a:accent3>
        <a:accent4>
          <a:srgbClr val="D4D4D4"/>
        </a:accent4>
        <a:accent5>
          <a:srgbClr val="ADCAFF"/>
        </a:accent5>
        <a:accent6>
          <a:srgbClr val="005C8A"/>
        </a:accent6>
        <a:hlink>
          <a:srgbClr val="86C0CE"/>
        </a:hlink>
        <a:folHlink>
          <a:srgbClr val="00808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Cliff</Template>
  <TotalTime>4312</TotalTime>
  <Words>1056</Words>
  <Application>Microsoft PowerPoint</Application>
  <PresentationFormat>On-screen Show (4:3)</PresentationFormat>
  <Paragraphs>145</Paragraphs>
  <Slides>13</Slides>
  <Notes>13</Notes>
  <HiddenSlides>0</HiddenSlides>
  <MMClips>0</MMClips>
  <ScaleCrop>false</ScaleCrop>
  <HeadingPairs>
    <vt:vector size="8" baseType="variant">
      <vt:variant>
        <vt:lpstr>Fonts Used</vt:lpstr>
      </vt:variant>
      <vt:variant>
        <vt:i4>5</vt:i4>
      </vt:variant>
      <vt:variant>
        <vt:lpstr>Design Template</vt:lpstr>
      </vt:variant>
      <vt:variant>
        <vt:i4>2</vt:i4>
      </vt:variant>
      <vt:variant>
        <vt:lpstr>Embedded OLE Servers</vt:lpstr>
      </vt:variant>
      <vt:variant>
        <vt:i4>4</vt:i4>
      </vt:variant>
      <vt:variant>
        <vt:lpstr>Slide Titles</vt:lpstr>
      </vt:variant>
      <vt:variant>
        <vt:i4>13</vt:i4>
      </vt:variant>
    </vt:vector>
  </HeadingPairs>
  <TitlesOfParts>
    <vt:vector size="24" baseType="lpstr">
      <vt:lpstr>Arial</vt:lpstr>
      <vt:lpstr>Verdana</vt:lpstr>
      <vt:lpstr>Wingdings</vt:lpstr>
      <vt:lpstr>Times New Roman</vt:lpstr>
      <vt:lpstr>Tahoma</vt:lpstr>
      <vt:lpstr>Cliff</vt:lpstr>
      <vt:lpstr>Cliff</vt:lpstr>
      <vt:lpstr>Microsoft PowerPoint Slide</vt:lpstr>
      <vt:lpstr>Drawing</vt:lpstr>
      <vt:lpstr>Document</vt:lpstr>
      <vt:lpstr>Chart</vt:lpstr>
      <vt:lpstr>Check-In / Check-Out (CI/CO): Overview for Staff</vt:lpstr>
      <vt:lpstr>Slide 2</vt:lpstr>
      <vt:lpstr>Slide 3</vt:lpstr>
      <vt:lpstr>Daily Progress Report</vt:lpstr>
      <vt:lpstr>Slide 5</vt:lpstr>
      <vt:lpstr>Slide 6</vt:lpstr>
      <vt:lpstr>CI/CO Process (cont.)</vt:lpstr>
      <vt:lpstr>CI/CO Expectations for Teachers </vt:lpstr>
      <vt:lpstr>CI/CO Process (cont.)</vt:lpstr>
      <vt:lpstr>CI/CO Process (cont.)</vt:lpstr>
      <vt:lpstr>CI/CO Process (cont.)</vt:lpstr>
      <vt:lpstr>Critical Features of CI/CO</vt:lpstr>
      <vt:lpstr>Why Does the CI/CO Work?</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Effects of Targeted Group Interventions on Problem Behavior and Office Discipline Referrals in Middle School Students</dc:title>
  <dc:creator>Pre Installed User</dc:creator>
  <cp:lastModifiedBy>Guilford County Schools</cp:lastModifiedBy>
  <cp:revision>603</cp:revision>
  <dcterms:created xsi:type="dcterms:W3CDTF">2000-10-28T17:12:28Z</dcterms:created>
  <dcterms:modified xsi:type="dcterms:W3CDTF">2008-09-18T15:33:05Z</dcterms:modified>
</cp:coreProperties>
</file>